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30" r:id="rId5"/>
  </p:sldMasterIdLst>
  <p:notesMasterIdLst>
    <p:notesMasterId r:id="rId14"/>
  </p:notesMasterIdLst>
  <p:handoutMasterIdLst>
    <p:handoutMasterId r:id="rId15"/>
  </p:handoutMasterIdLst>
  <p:sldIdLst>
    <p:sldId id="1774" r:id="rId6"/>
    <p:sldId id="1775" r:id="rId7"/>
    <p:sldId id="1779" r:id="rId8"/>
    <p:sldId id="1776" r:id="rId9"/>
    <p:sldId id="1777" r:id="rId10"/>
    <p:sldId id="1778" r:id="rId11"/>
    <p:sldId id="256" r:id="rId12"/>
    <p:sldId id="257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2C84F-B486-4600-86C6-5DB3D65F9674}" v="67" dt="2025-06-13T20:19:54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4" autoAdjust="0"/>
    <p:restoredTop sz="92131" autoAdjust="0"/>
  </p:normalViewPr>
  <p:slideViewPr>
    <p:cSldViewPr snapToGrid="0">
      <p:cViewPr varScale="1">
        <p:scale>
          <a:sx n="63" d="100"/>
          <a:sy n="63" d="100"/>
        </p:scale>
        <p:origin x="1110" y="60"/>
      </p:cViewPr>
      <p:guideLst/>
    </p:cSldViewPr>
  </p:slideViewPr>
  <p:outlineViewPr>
    <p:cViewPr>
      <p:scale>
        <a:sx n="33" d="100"/>
        <a:sy n="33" d="100"/>
      </p:scale>
      <p:origin x="0" y="-7470"/>
    </p:cViewPr>
  </p:outlineViewPr>
  <p:notesTextViewPr>
    <p:cViewPr>
      <p:scale>
        <a:sx n="3" d="2"/>
        <a:sy n="3" d="2"/>
      </p:scale>
      <p:origin x="-6" y="-18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Ergas" userId="S::jergas@futuregg.com::d4010861-9ead-4ee6-9d78-410d7799b943" providerId="AD" clId="Web-{AA8322F5-C433-0442-741D-ADA784AE660C}"/>
    <pc:docChg chg="addSld modSld">
      <pc:chgData name="Javier Ergas" userId="S::jergas@futuregg.com::d4010861-9ead-4ee6-9d78-410d7799b943" providerId="AD" clId="Web-{AA8322F5-C433-0442-741D-ADA784AE660C}" dt="2024-07-02T21:02:28.238" v="41"/>
      <pc:docMkLst>
        <pc:docMk/>
      </pc:docMkLst>
      <pc:sldChg chg="addSp delSp modSp new">
        <pc:chgData name="Javier Ergas" userId="S::jergas@futuregg.com::d4010861-9ead-4ee6-9d78-410d7799b943" providerId="AD" clId="Web-{AA8322F5-C433-0442-741D-ADA784AE660C}" dt="2024-07-02T21:02:28.238" v="41"/>
        <pc:sldMkLst>
          <pc:docMk/>
          <pc:sldMk cId="2179803035" sldId="1789"/>
        </pc:sldMkLst>
      </pc:sldChg>
    </pc:docChg>
  </pc:docChgLst>
  <pc:docChgLst>
    <pc:chgData name="Javier Ergas" userId="d4010861-9ead-4ee6-9d78-410d7799b943" providerId="ADAL" clId="{4072C84F-B486-4600-86C6-5DB3D65F9674}"/>
    <pc:docChg chg="undo redo custSel addSld delSld modSld">
      <pc:chgData name="Javier Ergas" userId="d4010861-9ead-4ee6-9d78-410d7799b943" providerId="ADAL" clId="{4072C84F-B486-4600-86C6-5DB3D65F9674}" dt="2025-06-13T20:19:54.065" v="137" actId="12100"/>
      <pc:docMkLst>
        <pc:docMk/>
      </pc:docMkLst>
      <pc:sldChg chg="addSp delSp modSp add del mod chgLayout">
        <pc:chgData name="Javier Ergas" userId="d4010861-9ead-4ee6-9d78-410d7799b943" providerId="ADAL" clId="{4072C84F-B486-4600-86C6-5DB3D65F9674}" dt="2025-06-13T16:38:00.231" v="104" actId="1076"/>
        <pc:sldMkLst>
          <pc:docMk/>
          <pc:sldMk cId="0" sldId="256"/>
        </pc:sldMkLst>
        <pc:spChg chg="mod ord">
          <ac:chgData name="Javier Ergas" userId="d4010861-9ead-4ee6-9d78-410d7799b943" providerId="ADAL" clId="{4072C84F-B486-4600-86C6-5DB3D65F9674}" dt="2025-06-13T16:37:38.333" v="102" actId="700"/>
          <ac:spMkLst>
            <pc:docMk/>
            <pc:sldMk cId="0" sldId="256"/>
            <ac:spMk id="2" creationId="{00000000-0000-0000-0000-000000000000}"/>
          </ac:spMkLst>
        </pc:spChg>
        <pc:spChg chg="add mod ord">
          <ac:chgData name="Javier Ergas" userId="d4010861-9ead-4ee6-9d78-410d7799b943" providerId="ADAL" clId="{4072C84F-B486-4600-86C6-5DB3D65F9674}" dt="2025-06-13T16:37:43.157" v="103"/>
          <ac:spMkLst>
            <pc:docMk/>
            <pc:sldMk cId="0" sldId="256"/>
            <ac:spMk id="4" creationId="{22B47C21-A8BD-D115-7E70-187B26470EFD}"/>
          </ac:spMkLst>
        </pc:spChg>
        <pc:spChg chg="del mod">
          <ac:chgData name="Javier Ergas" userId="d4010861-9ead-4ee6-9d78-410d7799b943" providerId="ADAL" clId="{4072C84F-B486-4600-86C6-5DB3D65F9674}" dt="2025-06-13T16:33:23.388" v="68" actId="478"/>
          <ac:spMkLst>
            <pc:docMk/>
            <pc:sldMk cId="0" sldId="256"/>
            <ac:spMk id="9" creationId="{EA09F821-2F1A-ABC6-85FB-7C9682103C52}"/>
          </ac:spMkLst>
        </pc:spChg>
        <pc:graphicFrameChg chg="add del mod modGraphic">
          <ac:chgData name="Javier Ergas" userId="d4010861-9ead-4ee6-9d78-410d7799b943" providerId="ADAL" clId="{4072C84F-B486-4600-86C6-5DB3D65F9674}" dt="2025-06-13T16:37:21.250" v="98" actId="21"/>
          <ac:graphicFrameMkLst>
            <pc:docMk/>
            <pc:sldMk cId="0" sldId="256"/>
            <ac:graphicFrameMk id="3" creationId="{DB8B2A3E-96B5-130D-75C4-F14D8EFA19F2}"/>
          </ac:graphicFrameMkLst>
        </pc:graphicFrameChg>
        <pc:picChg chg="mod">
          <ac:chgData name="Javier Ergas" userId="d4010861-9ead-4ee6-9d78-410d7799b943" providerId="ADAL" clId="{4072C84F-B486-4600-86C6-5DB3D65F9674}" dt="2025-06-13T16:38:00.231" v="104" actId="1076"/>
          <ac:picMkLst>
            <pc:docMk/>
            <pc:sldMk cId="0" sldId="256"/>
            <ac:picMk id="7" creationId="{3759ED46-D7B7-6AE0-36B9-8C74DDA66EAC}"/>
          </ac:picMkLst>
        </pc:picChg>
      </pc:sldChg>
      <pc:sldChg chg="addSp delSp modSp add mod">
        <pc:chgData name="Javier Ergas" userId="d4010861-9ead-4ee6-9d78-410d7799b943" providerId="ADAL" clId="{4072C84F-B486-4600-86C6-5DB3D65F9674}" dt="2025-06-13T16:37:29.748" v="101"/>
        <pc:sldMkLst>
          <pc:docMk/>
          <pc:sldMk cId="0" sldId="257"/>
        </pc:sldMkLst>
        <pc:spChg chg="add del">
          <ac:chgData name="Javier Ergas" userId="d4010861-9ead-4ee6-9d78-410d7799b943" providerId="ADAL" clId="{4072C84F-B486-4600-86C6-5DB3D65F9674}" dt="2025-06-13T16:37:21.454" v="99" actId="478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Javier Ergas" userId="d4010861-9ead-4ee6-9d78-410d7799b943" providerId="ADAL" clId="{4072C84F-B486-4600-86C6-5DB3D65F9674}" dt="2025-06-13T16:37:21.630" v="100" actId="1032"/>
          <ac:spMkLst>
            <pc:docMk/>
            <pc:sldMk cId="0" sldId="257"/>
            <ac:spMk id="5" creationId="{77F1BB14-6452-0E25-2EAF-806685875726}"/>
          </ac:spMkLst>
        </pc:spChg>
        <pc:graphicFrameChg chg="add mod">
          <ac:chgData name="Javier Ergas" userId="d4010861-9ead-4ee6-9d78-410d7799b943" providerId="ADAL" clId="{4072C84F-B486-4600-86C6-5DB3D65F9674}" dt="2025-06-13T16:36:42.577" v="90"/>
          <ac:graphicFrameMkLst>
            <pc:docMk/>
            <pc:sldMk cId="0" sldId="257"/>
            <ac:graphicFrameMk id="6" creationId="{DB8B2A3E-96B5-130D-75C4-F14D8EFA19F2}"/>
          </ac:graphicFrameMkLst>
        </pc:graphicFrameChg>
        <pc:graphicFrameChg chg="add del mod modGraphic">
          <ac:chgData name="Javier Ergas" userId="d4010861-9ead-4ee6-9d78-410d7799b943" providerId="ADAL" clId="{4072C84F-B486-4600-86C6-5DB3D65F9674}" dt="2025-06-13T16:37:29.748" v="101"/>
          <ac:graphicFrameMkLst>
            <pc:docMk/>
            <pc:sldMk cId="0" sldId="257"/>
            <ac:graphicFrameMk id="7" creationId="{F921D56F-BE9C-BC77-483E-E3D9ECFF870A}"/>
          </ac:graphicFrameMkLst>
        </pc:graphicFrameChg>
      </pc:sldChg>
      <pc:sldChg chg="delSp modSp mod">
        <pc:chgData name="Javier Ergas" userId="d4010861-9ead-4ee6-9d78-410d7799b943" providerId="ADAL" clId="{4072C84F-B486-4600-86C6-5DB3D65F9674}" dt="2025-06-13T16:31:37.616" v="54" actId="1076"/>
        <pc:sldMkLst>
          <pc:docMk/>
          <pc:sldMk cId="3648194844" sldId="1774"/>
        </pc:sldMkLst>
        <pc:spChg chg="mod">
          <ac:chgData name="Javier Ergas" userId="d4010861-9ead-4ee6-9d78-410d7799b943" providerId="ADAL" clId="{4072C84F-B486-4600-86C6-5DB3D65F9674}" dt="2025-06-13T16:31:31.132" v="53" actId="20577"/>
          <ac:spMkLst>
            <pc:docMk/>
            <pc:sldMk cId="3648194844" sldId="1774"/>
            <ac:spMk id="5" creationId="{23C95B2B-6EE2-FEA9-5207-37575E4ABC07}"/>
          </ac:spMkLst>
        </pc:spChg>
        <pc:spChg chg="del mod">
          <ac:chgData name="Javier Ergas" userId="d4010861-9ead-4ee6-9d78-410d7799b943" providerId="ADAL" clId="{4072C84F-B486-4600-86C6-5DB3D65F9674}" dt="2025-06-13T16:30:37.227" v="38" actId="478"/>
          <ac:spMkLst>
            <pc:docMk/>
            <pc:sldMk cId="3648194844" sldId="1774"/>
            <ac:spMk id="6" creationId="{5FAC5C56-C209-D4E9-5E89-B4667A1848DA}"/>
          </ac:spMkLst>
        </pc:spChg>
        <pc:picChg chg="mod">
          <ac:chgData name="Javier Ergas" userId="d4010861-9ead-4ee6-9d78-410d7799b943" providerId="ADAL" clId="{4072C84F-B486-4600-86C6-5DB3D65F9674}" dt="2025-06-13T16:31:37.616" v="54" actId="1076"/>
          <ac:picMkLst>
            <pc:docMk/>
            <pc:sldMk cId="3648194844" sldId="1774"/>
            <ac:picMk id="3" creationId="{066113AE-BC50-D7E0-4A6A-85FCBEC55AC7}"/>
          </ac:picMkLst>
        </pc:picChg>
      </pc:sldChg>
      <pc:sldChg chg="modSp">
        <pc:chgData name="Javier Ergas" userId="d4010861-9ead-4ee6-9d78-410d7799b943" providerId="ADAL" clId="{4072C84F-B486-4600-86C6-5DB3D65F9674}" dt="2025-06-13T20:19:54.065" v="137" actId="12100"/>
        <pc:sldMkLst>
          <pc:docMk/>
          <pc:sldMk cId="946109504" sldId="1775"/>
        </pc:sldMkLst>
        <pc:graphicFrameChg chg="mod">
          <ac:chgData name="Javier Ergas" userId="d4010861-9ead-4ee6-9d78-410d7799b943" providerId="ADAL" clId="{4072C84F-B486-4600-86C6-5DB3D65F9674}" dt="2025-06-13T20:19:54.065" v="137" actId="12100"/>
          <ac:graphicFrameMkLst>
            <pc:docMk/>
            <pc:sldMk cId="946109504" sldId="1775"/>
            <ac:graphicFrameMk id="6" creationId="{EA8228BC-B4D1-C95E-538A-B783DE3B15B5}"/>
          </ac:graphicFrameMkLst>
        </pc:graphicFrameChg>
      </pc:sldChg>
    </pc:docChg>
  </pc:docChgLst>
  <pc:docChgLst>
    <pc:chgData name="Javier Ergas" userId="d4010861-9ead-4ee6-9d78-410d7799b943" providerId="ADAL" clId="{FB7144AA-5EC1-4648-8EF4-33A1A76C97C9}"/>
    <pc:docChg chg="undo redo custSel delSld modSld">
      <pc:chgData name="Javier Ergas" userId="d4010861-9ead-4ee6-9d78-410d7799b943" providerId="ADAL" clId="{FB7144AA-5EC1-4648-8EF4-33A1A76C97C9}" dt="2024-07-05T17:55:37.540" v="379" actId="1038"/>
      <pc:docMkLst>
        <pc:docMk/>
      </pc:docMkLst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1991122249" sldId="304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2773255393" sldId="342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3860409116" sldId="358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3623592113" sldId="369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1433884145" sldId="382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2550886868" sldId="384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742880167" sldId="386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1412188408" sldId="387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1545730144" sldId="391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2647478308" sldId="399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3942560431" sldId="406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3744561417" sldId="409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2216708350" sldId="419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3187095954" sldId="421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877771845" sldId="422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3887342703" sldId="425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1977591632" sldId="426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1059164817" sldId="430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36529372" sldId="433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1548030441" sldId="434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3483412570" sldId="438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1761330317" sldId="439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3317930458" sldId="440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1288372790" sldId="441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1264629453" sldId="442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904619273" sldId="443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3158705970" sldId="444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1481377328" sldId="445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2885141448" sldId="1772"/>
        </pc:sldMkLst>
      </pc:sldChg>
      <pc:sldChg chg="del">
        <pc:chgData name="Javier Ergas" userId="d4010861-9ead-4ee6-9d78-410d7799b943" providerId="ADAL" clId="{FB7144AA-5EC1-4648-8EF4-33A1A76C97C9}" dt="2024-07-05T17:21:06.954" v="0" actId="47"/>
        <pc:sldMkLst>
          <pc:docMk/>
          <pc:sldMk cId="219521841" sldId="1773"/>
        </pc:sldMkLst>
      </pc:sldChg>
      <pc:sldChg chg="addSp delSp modSp mod">
        <pc:chgData name="Javier Ergas" userId="d4010861-9ead-4ee6-9d78-410d7799b943" providerId="ADAL" clId="{FB7144AA-5EC1-4648-8EF4-33A1A76C97C9}" dt="2024-07-05T17:53:01.102" v="63" actId="1038"/>
        <pc:sldMkLst>
          <pc:docMk/>
          <pc:sldMk cId="3648194844" sldId="1774"/>
        </pc:sldMkLst>
      </pc:sldChg>
      <pc:sldChg chg="addSp delSp modSp mod">
        <pc:chgData name="Javier Ergas" userId="d4010861-9ead-4ee6-9d78-410d7799b943" providerId="ADAL" clId="{FB7144AA-5EC1-4648-8EF4-33A1A76C97C9}" dt="2024-07-05T17:53:57.609" v="113" actId="1037"/>
        <pc:sldMkLst>
          <pc:docMk/>
          <pc:sldMk cId="946109504" sldId="1775"/>
        </pc:sldMkLst>
      </pc:sldChg>
      <pc:sldChg chg="addSp delSp modSp mod">
        <pc:chgData name="Javier Ergas" userId="d4010861-9ead-4ee6-9d78-410d7799b943" providerId="ADAL" clId="{FB7144AA-5EC1-4648-8EF4-33A1A76C97C9}" dt="2024-07-05T17:54:23.229" v="188" actId="1037"/>
        <pc:sldMkLst>
          <pc:docMk/>
          <pc:sldMk cId="3208976938" sldId="1776"/>
        </pc:sldMkLst>
      </pc:sldChg>
      <pc:sldChg chg="addSp delSp modSp mod">
        <pc:chgData name="Javier Ergas" userId="d4010861-9ead-4ee6-9d78-410d7799b943" providerId="ADAL" clId="{FB7144AA-5EC1-4648-8EF4-33A1A76C97C9}" dt="2024-07-05T17:55:18.586" v="321" actId="478"/>
        <pc:sldMkLst>
          <pc:docMk/>
          <pc:sldMk cId="3078520348" sldId="1777"/>
        </pc:sldMkLst>
      </pc:sldChg>
      <pc:sldChg chg="addSp delSp modSp mod">
        <pc:chgData name="Javier Ergas" userId="d4010861-9ead-4ee6-9d78-410d7799b943" providerId="ADAL" clId="{FB7144AA-5EC1-4648-8EF4-33A1A76C97C9}" dt="2024-07-05T17:55:37.540" v="379" actId="1038"/>
        <pc:sldMkLst>
          <pc:docMk/>
          <pc:sldMk cId="2437653144" sldId="1778"/>
        </pc:sldMkLst>
      </pc:sldChg>
      <pc:sldChg chg="addSp delSp modSp mod">
        <pc:chgData name="Javier Ergas" userId="d4010861-9ead-4ee6-9d78-410d7799b943" providerId="ADAL" clId="{FB7144AA-5EC1-4648-8EF4-33A1A76C97C9}" dt="2024-07-05T17:54:12.760" v="159" actId="1038"/>
        <pc:sldMkLst>
          <pc:docMk/>
          <pc:sldMk cId="1847925686" sldId="1779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2483089888" sldId="1780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352936944" sldId="1783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1248483300" sldId="1784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2600222563" sldId="1785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539207724" sldId="1786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2436078887" sldId="1787"/>
        </pc:sldMkLst>
      </pc:sldChg>
      <pc:sldChg chg="del">
        <pc:chgData name="Javier Ergas" userId="d4010861-9ead-4ee6-9d78-410d7799b943" providerId="ADAL" clId="{FB7144AA-5EC1-4648-8EF4-33A1A76C97C9}" dt="2024-07-05T17:21:12.349" v="1" actId="47"/>
        <pc:sldMkLst>
          <pc:docMk/>
          <pc:sldMk cId="3354446407" sldId="1788"/>
        </pc:sldMkLst>
      </pc:sldChg>
    </pc:docChg>
  </pc:docChgLst>
  <pc:docChgLst>
    <pc:chgData name="Javier Ergas" userId="d4010861-9ead-4ee6-9d78-410d7799b943" providerId="ADAL" clId="{D9BE0395-52D2-432F-A539-F4BE18C09C16}"/>
    <pc:docChg chg="undo redo custSel addSld delSld modSld sldOrd delMainMaster modMainMaster">
      <pc:chgData name="Javier Ergas" userId="d4010861-9ead-4ee6-9d78-410d7799b943" providerId="ADAL" clId="{D9BE0395-52D2-432F-A539-F4BE18C09C16}" dt="2024-07-05T17:01:20.951" v="5826" actId="47"/>
      <pc:docMkLst>
        <pc:docMk/>
      </pc:docMkLst>
      <pc:sldChg chg="modSp add mod chgLayout">
        <pc:chgData name="Javier Ergas" userId="d4010861-9ead-4ee6-9d78-410d7799b943" providerId="ADAL" clId="{D9BE0395-52D2-432F-A539-F4BE18C09C16}" dt="2024-06-19T01:59:17.463" v="590" actId="113"/>
        <pc:sldMkLst>
          <pc:docMk/>
          <pc:sldMk cId="1991122249" sldId="304"/>
        </pc:sldMkLst>
      </pc:sldChg>
      <pc:sldChg chg="modSp add del mod">
        <pc:chgData name="Javier Ergas" userId="d4010861-9ead-4ee6-9d78-410d7799b943" providerId="ADAL" clId="{D9BE0395-52D2-432F-A539-F4BE18C09C16}" dt="2024-06-20T15:23:30.072" v="1800" actId="47"/>
        <pc:sldMkLst>
          <pc:docMk/>
          <pc:sldMk cId="1283733605" sldId="324"/>
        </pc:sldMkLst>
      </pc:sldChg>
      <pc:sldChg chg="addSp delSp modSp add mod chgLayout">
        <pc:chgData name="Javier Ergas" userId="d4010861-9ead-4ee6-9d78-410d7799b943" providerId="ADAL" clId="{D9BE0395-52D2-432F-A539-F4BE18C09C16}" dt="2024-06-24T22:04:51.999" v="5016" actId="478"/>
        <pc:sldMkLst>
          <pc:docMk/>
          <pc:sldMk cId="2773255393" sldId="342"/>
        </pc:sldMkLst>
      </pc:sldChg>
      <pc:sldChg chg="del">
        <pc:chgData name="Javier Ergas" userId="d4010861-9ead-4ee6-9d78-410d7799b943" providerId="ADAL" clId="{D9BE0395-52D2-432F-A539-F4BE18C09C16}" dt="2024-06-18T22:34:41.264" v="70" actId="47"/>
        <pc:sldMkLst>
          <pc:docMk/>
          <pc:sldMk cId="2637251667" sldId="350"/>
        </pc:sldMkLst>
      </pc:sldChg>
      <pc:sldChg chg="addSp delSp modSp add mod modClrScheme chgLayout">
        <pc:chgData name="Javier Ergas" userId="d4010861-9ead-4ee6-9d78-410d7799b943" providerId="ADAL" clId="{D9BE0395-52D2-432F-A539-F4BE18C09C16}" dt="2024-06-24T22:02:24.934" v="4913" actId="20577"/>
        <pc:sldMkLst>
          <pc:docMk/>
          <pc:sldMk cId="3860409116" sldId="358"/>
        </pc:sldMkLst>
      </pc:sldChg>
      <pc:sldChg chg="addSp delSp modSp add del mod modClrScheme chgLayout">
        <pc:chgData name="Javier Ergas" userId="d4010861-9ead-4ee6-9d78-410d7799b943" providerId="ADAL" clId="{D9BE0395-52D2-432F-A539-F4BE18C09C16}" dt="2024-06-20T15:11:12.908" v="1688" actId="47"/>
        <pc:sldMkLst>
          <pc:docMk/>
          <pc:sldMk cId="2541451347" sldId="364"/>
        </pc:sldMkLst>
      </pc:sldChg>
      <pc:sldChg chg="modSp add del mod ord chgLayout">
        <pc:chgData name="Javier Ergas" userId="d4010861-9ead-4ee6-9d78-410d7799b943" providerId="ADAL" clId="{D9BE0395-52D2-432F-A539-F4BE18C09C16}" dt="2024-06-24T22:21:04.759" v="5147" actId="47"/>
        <pc:sldMkLst>
          <pc:docMk/>
          <pc:sldMk cId="3374955084" sldId="367"/>
        </pc:sldMkLst>
      </pc:sldChg>
      <pc:sldChg chg="addSp delSp modSp add mod chgLayout">
        <pc:chgData name="Javier Ergas" userId="d4010861-9ead-4ee6-9d78-410d7799b943" providerId="ADAL" clId="{D9BE0395-52D2-432F-A539-F4BE18C09C16}" dt="2024-06-24T21:09:26.700" v="4752" actId="20577"/>
        <pc:sldMkLst>
          <pc:docMk/>
          <pc:sldMk cId="3623592113" sldId="369"/>
        </pc:sldMkLst>
      </pc:sldChg>
      <pc:sldChg chg="modSp add del mod ord chgLayout">
        <pc:chgData name="Javier Ergas" userId="d4010861-9ead-4ee6-9d78-410d7799b943" providerId="ADAL" clId="{D9BE0395-52D2-432F-A539-F4BE18C09C16}" dt="2024-06-24T18:20:14.593" v="3949" actId="47"/>
        <pc:sldMkLst>
          <pc:docMk/>
          <pc:sldMk cId="2411999976" sldId="374"/>
        </pc:sldMkLst>
      </pc:sldChg>
      <pc:sldChg chg="addSp delSp modSp add mod ord addAnim delAnim modAnim chgLayout">
        <pc:chgData name="Javier Ergas" userId="d4010861-9ead-4ee6-9d78-410d7799b943" providerId="ADAL" clId="{D9BE0395-52D2-432F-A539-F4BE18C09C16}" dt="2024-07-05T17:01:18.399" v="5825" actId="20578"/>
        <pc:sldMkLst>
          <pc:docMk/>
          <pc:sldMk cId="1433884145" sldId="382"/>
        </pc:sldMkLst>
      </pc:sldChg>
      <pc:sldChg chg="addSp delSp modSp add mod ord modClrScheme chgLayout">
        <pc:chgData name="Javier Ergas" userId="d4010861-9ead-4ee6-9d78-410d7799b943" providerId="ADAL" clId="{D9BE0395-52D2-432F-A539-F4BE18C09C16}" dt="2024-06-24T20:59:28.828" v="4623" actId="20577"/>
        <pc:sldMkLst>
          <pc:docMk/>
          <pc:sldMk cId="2550886868" sldId="384"/>
        </pc:sldMkLst>
      </pc:sldChg>
      <pc:sldChg chg="addSp delSp modSp add mod modClrScheme chgLayout">
        <pc:chgData name="Javier Ergas" userId="d4010861-9ead-4ee6-9d78-410d7799b943" providerId="ADAL" clId="{D9BE0395-52D2-432F-A539-F4BE18C09C16}" dt="2024-06-24T21:08:55.808" v="4736"/>
        <pc:sldMkLst>
          <pc:docMk/>
          <pc:sldMk cId="742880167" sldId="386"/>
        </pc:sldMkLst>
      </pc:sldChg>
      <pc:sldChg chg="modSp add mod chgLayout">
        <pc:chgData name="Javier Ergas" userId="d4010861-9ead-4ee6-9d78-410d7799b943" providerId="ADAL" clId="{D9BE0395-52D2-432F-A539-F4BE18C09C16}" dt="2024-06-24T22:29:20.626" v="5287" actId="700"/>
        <pc:sldMkLst>
          <pc:docMk/>
          <pc:sldMk cId="1412188408" sldId="387"/>
        </pc:sldMkLst>
      </pc:sldChg>
      <pc:sldChg chg="del">
        <pc:chgData name="Javier Ergas" userId="d4010861-9ead-4ee6-9d78-410d7799b943" providerId="ADAL" clId="{D9BE0395-52D2-432F-A539-F4BE18C09C16}" dt="2024-06-18T22:34:33.470" v="68" actId="47"/>
        <pc:sldMkLst>
          <pc:docMk/>
          <pc:sldMk cId="2634675657" sldId="388"/>
        </pc:sldMkLst>
      </pc:sldChg>
      <pc:sldChg chg="addSp delSp modSp add del mod modClrScheme chgLayout">
        <pc:chgData name="Javier Ergas" userId="d4010861-9ead-4ee6-9d78-410d7799b943" providerId="ADAL" clId="{D9BE0395-52D2-432F-A539-F4BE18C09C16}" dt="2024-06-20T13:54:44.104" v="648" actId="47"/>
        <pc:sldMkLst>
          <pc:docMk/>
          <pc:sldMk cId="572222912" sldId="390"/>
        </pc:sldMkLst>
      </pc:sldChg>
      <pc:sldChg chg="modSp add mod chgLayout">
        <pc:chgData name="Javier Ergas" userId="d4010861-9ead-4ee6-9d78-410d7799b943" providerId="ADAL" clId="{D9BE0395-52D2-432F-A539-F4BE18C09C16}" dt="2024-06-24T22:29:25.866" v="5288" actId="700"/>
        <pc:sldMkLst>
          <pc:docMk/>
          <pc:sldMk cId="1545730144" sldId="391"/>
        </pc:sldMkLst>
      </pc:sldChg>
      <pc:sldChg chg="addSp modSp add del mod chgLayout">
        <pc:chgData name="Javier Ergas" userId="d4010861-9ead-4ee6-9d78-410d7799b943" providerId="ADAL" clId="{D9BE0395-52D2-432F-A539-F4BE18C09C16}" dt="2024-06-24T21:05:51.995" v="4707" actId="47"/>
        <pc:sldMkLst>
          <pc:docMk/>
          <pc:sldMk cId="2185109753" sldId="392"/>
        </pc:sldMkLst>
      </pc:sldChg>
      <pc:sldChg chg="add del">
        <pc:chgData name="Javier Ergas" userId="d4010861-9ead-4ee6-9d78-410d7799b943" providerId="ADAL" clId="{D9BE0395-52D2-432F-A539-F4BE18C09C16}" dt="2024-06-18T22:43:51.553" v="237" actId="47"/>
        <pc:sldMkLst>
          <pc:docMk/>
          <pc:sldMk cId="2416594809" sldId="396"/>
        </pc:sldMkLst>
      </pc:sldChg>
      <pc:sldChg chg="addSp delSp modSp add mod modClrScheme chgLayout">
        <pc:chgData name="Javier Ergas" userId="d4010861-9ead-4ee6-9d78-410d7799b943" providerId="ADAL" clId="{D9BE0395-52D2-432F-A539-F4BE18C09C16}" dt="2024-06-24T22:08:13.702" v="5123" actId="6549"/>
        <pc:sldMkLst>
          <pc:docMk/>
          <pc:sldMk cId="2647478308" sldId="399"/>
        </pc:sldMkLst>
      </pc:sldChg>
      <pc:sldChg chg="modSp add del mod modClrScheme chgLayout">
        <pc:chgData name="Javier Ergas" userId="d4010861-9ead-4ee6-9d78-410d7799b943" providerId="ADAL" clId="{D9BE0395-52D2-432F-A539-F4BE18C09C16}" dt="2024-06-18T22:52:32.294" v="410" actId="47"/>
        <pc:sldMkLst>
          <pc:docMk/>
          <pc:sldMk cId="3958344173" sldId="408"/>
        </pc:sldMkLst>
      </pc:sldChg>
      <pc:sldChg chg="addSp delSp modSp add mod delAnim modAnim">
        <pc:chgData name="Javier Ergas" userId="d4010861-9ead-4ee6-9d78-410d7799b943" providerId="ADAL" clId="{D9BE0395-52D2-432F-A539-F4BE18C09C16}" dt="2024-06-20T14:08:59.533" v="796"/>
        <pc:sldMkLst>
          <pc:docMk/>
          <pc:sldMk cId="3744561417" sldId="409"/>
        </pc:sldMkLst>
      </pc:sldChg>
      <pc:sldChg chg="modSp mod modClrScheme chgLayout">
        <pc:chgData name="Javier Ergas" userId="d4010861-9ead-4ee6-9d78-410d7799b943" providerId="ADAL" clId="{D9BE0395-52D2-432F-A539-F4BE18C09C16}" dt="2024-06-20T13:32:20.704" v="601" actId="700"/>
        <pc:sldMkLst>
          <pc:docMk/>
          <pc:sldMk cId="2216708350" sldId="419"/>
        </pc:sldMkLst>
      </pc:sldChg>
      <pc:sldChg chg="delSp modSp add mod ord chgLayout">
        <pc:chgData name="Javier Ergas" userId="d4010861-9ead-4ee6-9d78-410d7799b943" providerId="ADAL" clId="{D9BE0395-52D2-432F-A539-F4BE18C09C16}" dt="2024-06-24T22:21:36.767" v="5162" actId="20577"/>
        <pc:sldMkLst>
          <pc:docMk/>
          <pc:sldMk cId="3187095954" sldId="421"/>
        </pc:sldMkLst>
      </pc:sldChg>
      <pc:sldChg chg="addSp delSp modSp add mod">
        <pc:chgData name="Javier Ergas" userId="d4010861-9ead-4ee6-9d78-410d7799b943" providerId="ADAL" clId="{D9BE0395-52D2-432F-A539-F4BE18C09C16}" dt="2024-06-24T22:15:05.903" v="5144" actId="1076"/>
        <pc:sldMkLst>
          <pc:docMk/>
          <pc:sldMk cId="877771845" sldId="422"/>
        </pc:sldMkLst>
      </pc:sldChg>
      <pc:sldChg chg="addSp delSp modSp add mod ord modClrScheme chgLayout">
        <pc:chgData name="Javier Ergas" userId="d4010861-9ead-4ee6-9d78-410d7799b943" providerId="ADAL" clId="{D9BE0395-52D2-432F-A539-F4BE18C09C16}" dt="2024-06-24T20:59:06.869" v="4613" actId="167"/>
        <pc:sldMkLst>
          <pc:docMk/>
          <pc:sldMk cId="3887342703" sldId="425"/>
        </pc:sldMkLst>
      </pc:sldChg>
      <pc:sldChg chg="modSp add mod ord chgLayout">
        <pc:chgData name="Javier Ergas" userId="d4010861-9ead-4ee6-9d78-410d7799b943" providerId="ADAL" clId="{D9BE0395-52D2-432F-A539-F4BE18C09C16}" dt="2024-06-24T20:44:35.190" v="4537" actId="20577"/>
        <pc:sldMkLst>
          <pc:docMk/>
          <pc:sldMk cId="1977591632" sldId="426"/>
        </pc:sldMkLst>
      </pc:sldChg>
      <pc:sldChg chg="del ord">
        <pc:chgData name="Javier Ergas" userId="d4010861-9ead-4ee6-9d78-410d7799b943" providerId="ADAL" clId="{D9BE0395-52D2-432F-A539-F4BE18C09C16}" dt="2024-06-21T14:00:49.940" v="1906" actId="47"/>
        <pc:sldMkLst>
          <pc:docMk/>
          <pc:sldMk cId="2708383736" sldId="429"/>
        </pc:sldMkLst>
      </pc:sldChg>
      <pc:sldChg chg="addSp modSp mod modClrScheme chgLayout">
        <pc:chgData name="Javier Ergas" userId="d4010861-9ead-4ee6-9d78-410d7799b943" providerId="ADAL" clId="{D9BE0395-52D2-432F-A539-F4BE18C09C16}" dt="2024-06-26T14:17:41.172" v="5367" actId="14100"/>
        <pc:sldMkLst>
          <pc:docMk/>
          <pc:sldMk cId="1059164817" sldId="430"/>
        </pc:sldMkLst>
      </pc:sldChg>
      <pc:sldChg chg="addSp modSp del mod">
        <pc:chgData name="Javier Ergas" userId="d4010861-9ead-4ee6-9d78-410d7799b943" providerId="ADAL" clId="{D9BE0395-52D2-432F-A539-F4BE18C09C16}" dt="2024-06-18T22:34:34.702" v="69" actId="47"/>
        <pc:sldMkLst>
          <pc:docMk/>
          <pc:sldMk cId="115673205" sldId="431"/>
        </pc:sldMkLst>
      </pc:sldChg>
      <pc:sldChg chg="delSp modSp add del mod modClrScheme chgLayout">
        <pc:chgData name="Javier Ergas" userId="d4010861-9ead-4ee6-9d78-410d7799b943" providerId="ADAL" clId="{D9BE0395-52D2-432F-A539-F4BE18C09C16}" dt="2024-06-21T13:59:42.697" v="1904" actId="47"/>
        <pc:sldMkLst>
          <pc:docMk/>
          <pc:sldMk cId="3546827350" sldId="432"/>
        </pc:sldMkLst>
      </pc:sldChg>
      <pc:sldChg chg="addSp delSp modSp new mod modClrScheme chgLayout">
        <pc:chgData name="Javier Ergas" userId="d4010861-9ead-4ee6-9d78-410d7799b943" providerId="ADAL" clId="{D9BE0395-52D2-432F-A539-F4BE18C09C16}" dt="2024-06-19T01:59:08.089" v="588" actId="207"/>
        <pc:sldMkLst>
          <pc:docMk/>
          <pc:sldMk cId="36529372" sldId="433"/>
        </pc:sldMkLst>
      </pc:sldChg>
      <pc:sldChg chg="addSp delSp modSp new mod modClrScheme chgLayout">
        <pc:chgData name="Javier Ergas" userId="d4010861-9ead-4ee6-9d78-410d7799b943" providerId="ADAL" clId="{D9BE0395-52D2-432F-A539-F4BE18C09C16}" dt="2024-06-26T15:03:41.503" v="5526" actId="20577"/>
        <pc:sldMkLst>
          <pc:docMk/>
          <pc:sldMk cId="1548030441" sldId="434"/>
        </pc:sldMkLst>
      </pc:sldChg>
      <pc:sldChg chg="addSp delSp modSp new del mod chgLayout">
        <pc:chgData name="Javier Ergas" userId="d4010861-9ead-4ee6-9d78-410d7799b943" providerId="ADAL" clId="{D9BE0395-52D2-432F-A539-F4BE18C09C16}" dt="2024-06-20T13:36:05.027" v="613" actId="47"/>
        <pc:sldMkLst>
          <pc:docMk/>
          <pc:sldMk cId="3790948824" sldId="435"/>
        </pc:sldMkLst>
      </pc:sldChg>
      <pc:sldChg chg="addSp delSp modSp new del mod">
        <pc:chgData name="Javier Ergas" userId="d4010861-9ead-4ee6-9d78-410d7799b943" providerId="ADAL" clId="{D9BE0395-52D2-432F-A539-F4BE18C09C16}" dt="2024-06-20T13:35:45.408" v="612" actId="47"/>
        <pc:sldMkLst>
          <pc:docMk/>
          <pc:sldMk cId="1786012376" sldId="436"/>
        </pc:sldMkLst>
      </pc:sldChg>
      <pc:sldChg chg="modSp add del mod modClrScheme chgLayout">
        <pc:chgData name="Javier Ergas" userId="d4010861-9ead-4ee6-9d78-410d7799b943" providerId="ADAL" clId="{D9BE0395-52D2-432F-A539-F4BE18C09C16}" dt="2024-06-20T14:10:20.212" v="854" actId="47"/>
        <pc:sldMkLst>
          <pc:docMk/>
          <pc:sldMk cId="159007309" sldId="437"/>
        </pc:sldMkLst>
      </pc:sldChg>
      <pc:sldChg chg="new del">
        <pc:chgData name="Javier Ergas" userId="d4010861-9ead-4ee6-9d78-410d7799b943" providerId="ADAL" clId="{D9BE0395-52D2-432F-A539-F4BE18C09C16}" dt="2024-06-20T13:36:35.878" v="616" actId="680"/>
        <pc:sldMkLst>
          <pc:docMk/>
          <pc:sldMk cId="319811561" sldId="438"/>
        </pc:sldMkLst>
      </pc:sldChg>
      <pc:sldChg chg="addSp delSp modSp new mod ord modClrScheme chgLayout">
        <pc:chgData name="Javier Ergas" userId="d4010861-9ead-4ee6-9d78-410d7799b943" providerId="ADAL" clId="{D9BE0395-52D2-432F-A539-F4BE18C09C16}" dt="2024-06-21T21:24:12.083" v="3355" actId="20577"/>
        <pc:sldMkLst>
          <pc:docMk/>
          <pc:sldMk cId="3483412570" sldId="438"/>
        </pc:sldMkLst>
      </pc:sldChg>
      <pc:sldChg chg="addSp delSp modSp add mod modClrScheme chgLayout">
        <pc:chgData name="Javier Ergas" userId="d4010861-9ead-4ee6-9d78-410d7799b943" providerId="ADAL" clId="{D9BE0395-52D2-432F-A539-F4BE18C09C16}" dt="2024-06-20T14:21:43.395" v="1008" actId="27614"/>
        <pc:sldMkLst>
          <pc:docMk/>
          <pc:sldMk cId="1761330317" sldId="439"/>
        </pc:sldMkLst>
      </pc:sldChg>
      <pc:sldChg chg="addSp delSp modSp new mod modClrScheme chgLayout">
        <pc:chgData name="Javier Ergas" userId="d4010861-9ead-4ee6-9d78-410d7799b943" providerId="ADAL" clId="{D9BE0395-52D2-432F-A539-F4BE18C09C16}" dt="2024-07-05T16:41:19.302" v="5675" actId="20577"/>
        <pc:sldMkLst>
          <pc:docMk/>
          <pc:sldMk cId="3317930458" sldId="440"/>
        </pc:sldMkLst>
      </pc:sldChg>
      <pc:sldChg chg="addSp delSp modSp new mod">
        <pc:chgData name="Javier Ergas" userId="d4010861-9ead-4ee6-9d78-410d7799b943" providerId="ADAL" clId="{D9BE0395-52D2-432F-A539-F4BE18C09C16}" dt="2024-07-05T16:37:47.214" v="5648" actId="14100"/>
        <pc:sldMkLst>
          <pc:docMk/>
          <pc:sldMk cId="1288372790" sldId="441"/>
        </pc:sldMkLst>
      </pc:sldChg>
      <pc:sldChg chg="addSp delSp modSp new mod modClrScheme chgLayout">
        <pc:chgData name="Javier Ergas" userId="d4010861-9ead-4ee6-9d78-410d7799b943" providerId="ADAL" clId="{D9BE0395-52D2-432F-A539-F4BE18C09C16}" dt="2024-06-20T15:11:06.045" v="1687" actId="1076"/>
        <pc:sldMkLst>
          <pc:docMk/>
          <pc:sldMk cId="1264629453" sldId="442"/>
        </pc:sldMkLst>
      </pc:sldChg>
      <pc:sldChg chg="addSp delSp modSp new mod ord">
        <pc:chgData name="Javier Ergas" userId="d4010861-9ead-4ee6-9d78-410d7799b943" providerId="ADAL" clId="{D9BE0395-52D2-432F-A539-F4BE18C09C16}" dt="2024-07-05T16:48:17.337" v="5817" actId="20577"/>
        <pc:sldMkLst>
          <pc:docMk/>
          <pc:sldMk cId="904619273" sldId="443"/>
        </pc:sldMkLst>
      </pc:sldChg>
      <pc:sldChg chg="addSp delSp modSp new mod ord modClrScheme chgLayout">
        <pc:chgData name="Javier Ergas" userId="d4010861-9ead-4ee6-9d78-410d7799b943" providerId="ADAL" clId="{D9BE0395-52D2-432F-A539-F4BE18C09C16}" dt="2024-06-21T21:32:42.903" v="3526" actId="478"/>
        <pc:sldMkLst>
          <pc:docMk/>
          <pc:sldMk cId="3158705970" sldId="444"/>
        </pc:sldMkLst>
      </pc:sldChg>
      <pc:sldChg chg="addSp delSp modSp new mod modClrScheme chgLayout">
        <pc:chgData name="Javier Ergas" userId="d4010861-9ead-4ee6-9d78-410d7799b943" providerId="ADAL" clId="{D9BE0395-52D2-432F-A539-F4BE18C09C16}" dt="2024-06-21T21:24:38.616" v="3359" actId="700"/>
        <pc:sldMkLst>
          <pc:docMk/>
          <pc:sldMk cId="1481377328" sldId="445"/>
        </pc:sldMkLst>
      </pc:sldChg>
      <pc:sldChg chg="add">
        <pc:chgData name="Javier Ergas" userId="d4010861-9ead-4ee6-9d78-410d7799b943" providerId="ADAL" clId="{D9BE0395-52D2-432F-A539-F4BE18C09C16}" dt="2024-06-21T13:59:37.639" v="1903"/>
        <pc:sldMkLst>
          <pc:docMk/>
          <pc:sldMk cId="2885141448" sldId="1772"/>
        </pc:sldMkLst>
      </pc:sldChg>
      <pc:sldChg chg="modSp add ord">
        <pc:chgData name="Javier Ergas" userId="d4010861-9ead-4ee6-9d78-410d7799b943" providerId="ADAL" clId="{D9BE0395-52D2-432F-A539-F4BE18C09C16}" dt="2024-07-05T17:00:28.664" v="5819"/>
        <pc:sldMkLst>
          <pc:docMk/>
          <pc:sldMk cId="219521841" sldId="1773"/>
        </pc:sldMkLst>
      </pc:sldChg>
      <pc:sldChg chg="addSp delSp modSp new mod modClrScheme chgLayout">
        <pc:chgData name="Javier Ergas" userId="d4010861-9ead-4ee6-9d78-410d7799b943" providerId="ADAL" clId="{D9BE0395-52D2-432F-A539-F4BE18C09C16}" dt="2024-06-21T21:32:22.647" v="3525" actId="1076"/>
        <pc:sldMkLst>
          <pc:docMk/>
          <pc:sldMk cId="3648194844" sldId="1774"/>
        </pc:sldMkLst>
      </pc:sldChg>
      <pc:sldChg chg="addSp delSp modSp new mod">
        <pc:chgData name="Javier Ergas" userId="d4010861-9ead-4ee6-9d78-410d7799b943" providerId="ADAL" clId="{D9BE0395-52D2-432F-A539-F4BE18C09C16}" dt="2024-07-05T16:47:09.627" v="5799" actId="207"/>
        <pc:sldMkLst>
          <pc:docMk/>
          <pc:sldMk cId="946109504" sldId="1775"/>
        </pc:sldMkLst>
      </pc:sldChg>
      <pc:sldChg chg="addSp delSp modSp new mod">
        <pc:chgData name="Javier Ergas" userId="d4010861-9ead-4ee6-9d78-410d7799b943" providerId="ADAL" clId="{D9BE0395-52D2-432F-A539-F4BE18C09C16}" dt="2024-07-05T16:44:27.985" v="5791" actId="12100"/>
        <pc:sldMkLst>
          <pc:docMk/>
          <pc:sldMk cId="3208976938" sldId="1776"/>
        </pc:sldMkLst>
      </pc:sldChg>
      <pc:sldChg chg="addSp delSp modSp add mod">
        <pc:chgData name="Javier Ergas" userId="d4010861-9ead-4ee6-9d78-410d7799b943" providerId="ADAL" clId="{D9BE0395-52D2-432F-A539-F4BE18C09C16}" dt="2024-07-05T16:46:13.376" v="5795" actId="12100"/>
        <pc:sldMkLst>
          <pc:docMk/>
          <pc:sldMk cId="3078520348" sldId="1777"/>
        </pc:sldMkLst>
      </pc:sldChg>
      <pc:sldChg chg="addSp delSp modSp add mod">
        <pc:chgData name="Javier Ergas" userId="d4010861-9ead-4ee6-9d78-410d7799b943" providerId="ADAL" clId="{D9BE0395-52D2-432F-A539-F4BE18C09C16}" dt="2024-07-05T16:46:35.469" v="5797" actId="12100"/>
        <pc:sldMkLst>
          <pc:docMk/>
          <pc:sldMk cId="2437653144" sldId="1778"/>
        </pc:sldMkLst>
      </pc:sldChg>
      <pc:sldChg chg="addSp delSp modSp new mod">
        <pc:chgData name="Javier Ergas" userId="d4010861-9ead-4ee6-9d78-410d7799b943" providerId="ADAL" clId="{D9BE0395-52D2-432F-A539-F4BE18C09C16}" dt="2024-07-05T16:46:46.107" v="5798" actId="12100"/>
        <pc:sldMkLst>
          <pc:docMk/>
          <pc:sldMk cId="1847925686" sldId="1779"/>
        </pc:sldMkLst>
      </pc:sldChg>
      <pc:sldChg chg="addSp delSp modSp new mod">
        <pc:chgData name="Javier Ergas" userId="d4010861-9ead-4ee6-9d78-410d7799b943" providerId="ADAL" clId="{D9BE0395-52D2-432F-A539-F4BE18C09C16}" dt="2024-06-21T21:32:01.398" v="3522" actId="1036"/>
        <pc:sldMkLst>
          <pc:docMk/>
          <pc:sldMk cId="2483089888" sldId="1780"/>
        </pc:sldMkLst>
      </pc:sldChg>
      <pc:sldChg chg="new del">
        <pc:chgData name="Javier Ergas" userId="d4010861-9ead-4ee6-9d78-410d7799b943" providerId="ADAL" clId="{D9BE0395-52D2-432F-A539-F4BE18C09C16}" dt="2024-06-24T18:19:22.097" v="3948" actId="47"/>
        <pc:sldMkLst>
          <pc:docMk/>
          <pc:sldMk cId="2450787655" sldId="1781"/>
        </pc:sldMkLst>
      </pc:sldChg>
      <pc:sldChg chg="addSp modSp new del mod ord">
        <pc:chgData name="Javier Ergas" userId="d4010861-9ead-4ee6-9d78-410d7799b943" providerId="ADAL" clId="{D9BE0395-52D2-432F-A539-F4BE18C09C16}" dt="2024-06-24T18:26:20.299" v="4152" actId="47"/>
        <pc:sldMkLst>
          <pc:docMk/>
          <pc:sldMk cId="3556483449" sldId="1782"/>
        </pc:sldMkLst>
      </pc:sldChg>
      <pc:sldChg chg="addSp delSp modSp add mod modClrScheme chgLayout">
        <pc:chgData name="Javier Ergas" userId="d4010861-9ead-4ee6-9d78-410d7799b943" providerId="ADAL" clId="{D9BE0395-52D2-432F-A539-F4BE18C09C16}" dt="2024-06-24T20:55:19.886" v="4601" actId="700"/>
        <pc:sldMkLst>
          <pc:docMk/>
          <pc:sldMk cId="352936944" sldId="1783"/>
        </pc:sldMkLst>
      </pc:sldChg>
      <pc:sldChg chg="addSp delSp modSp new mod modClrScheme chgLayout">
        <pc:chgData name="Javier Ergas" userId="d4010861-9ead-4ee6-9d78-410d7799b943" providerId="ADAL" clId="{D9BE0395-52D2-432F-A539-F4BE18C09C16}" dt="2024-06-24T21:11:39.631" v="4761"/>
        <pc:sldMkLst>
          <pc:docMk/>
          <pc:sldMk cId="1248483300" sldId="1784"/>
        </pc:sldMkLst>
      </pc:sldChg>
      <pc:sldChg chg="addSp modSp add mod modAnim">
        <pc:chgData name="Javier Ergas" userId="d4010861-9ead-4ee6-9d78-410d7799b943" providerId="ADAL" clId="{D9BE0395-52D2-432F-A539-F4BE18C09C16}" dt="2024-06-24T18:30:47.834" v="4166" actId="1076"/>
        <pc:sldMkLst>
          <pc:docMk/>
          <pc:sldMk cId="2600222563" sldId="1785"/>
        </pc:sldMkLst>
      </pc:sldChg>
      <pc:sldChg chg="modSp add mod ord">
        <pc:chgData name="Javier Ergas" userId="d4010861-9ead-4ee6-9d78-410d7799b943" providerId="ADAL" clId="{D9BE0395-52D2-432F-A539-F4BE18C09C16}" dt="2024-06-24T20:50:42.578" v="4572" actId="20578"/>
        <pc:sldMkLst>
          <pc:docMk/>
          <pc:sldMk cId="539207724" sldId="1786"/>
        </pc:sldMkLst>
      </pc:sldChg>
      <pc:sldChg chg="add del">
        <pc:chgData name="Javier Ergas" userId="d4010861-9ead-4ee6-9d78-410d7799b943" providerId="ADAL" clId="{D9BE0395-52D2-432F-A539-F4BE18C09C16}" dt="2024-06-24T21:09:43.112" v="4754"/>
        <pc:sldMkLst>
          <pc:docMk/>
          <pc:sldMk cId="470958880" sldId="1787"/>
        </pc:sldMkLst>
      </pc:sldChg>
      <pc:sldChg chg="modSp add mod ord">
        <pc:chgData name="Javier Ergas" userId="d4010861-9ead-4ee6-9d78-410d7799b943" providerId="ADAL" clId="{D9BE0395-52D2-432F-A539-F4BE18C09C16}" dt="2024-06-24T22:24:56.962" v="5284" actId="113"/>
        <pc:sldMkLst>
          <pc:docMk/>
          <pc:sldMk cId="2436078887" sldId="1787"/>
        </pc:sldMkLst>
      </pc:sldChg>
      <pc:sldChg chg="modSp add mod chgLayout">
        <pc:chgData name="Javier Ergas" userId="d4010861-9ead-4ee6-9d78-410d7799b943" providerId="ADAL" clId="{D9BE0395-52D2-432F-A539-F4BE18C09C16}" dt="2024-06-24T22:32:43.496" v="5335" actId="20577"/>
        <pc:sldMkLst>
          <pc:docMk/>
          <pc:sldMk cId="3354446407" sldId="1788"/>
        </pc:sldMkLst>
      </pc:sldChg>
      <pc:sldChg chg="add del">
        <pc:chgData name="Javier Ergas" userId="d4010861-9ead-4ee6-9d78-410d7799b943" providerId="ADAL" clId="{D9BE0395-52D2-432F-A539-F4BE18C09C16}" dt="2024-07-05T17:01:20.951" v="5826" actId="47"/>
        <pc:sldMkLst>
          <pc:docMk/>
          <pc:sldMk cId="527253328" sldId="1789"/>
        </pc:sldMkLst>
      </pc:sldChg>
      <pc:sldChg chg="del">
        <pc:chgData name="Javier Ergas" userId="d4010861-9ead-4ee6-9d78-410d7799b943" providerId="ADAL" clId="{D9BE0395-52D2-432F-A539-F4BE18C09C16}" dt="2024-07-03T15:29:44.392" v="5527" actId="2696"/>
        <pc:sldMkLst>
          <pc:docMk/>
          <pc:sldMk cId="2179803035" sldId="1789"/>
        </pc:sldMkLst>
      </pc:sldChg>
      <pc:sldChg chg="modSp new del mod">
        <pc:chgData name="Javier Ergas" userId="d4010861-9ead-4ee6-9d78-410d7799b943" providerId="ADAL" clId="{D9BE0395-52D2-432F-A539-F4BE18C09C16}" dt="2024-06-26T14:17:58.591" v="5368" actId="47"/>
        <pc:sldMkLst>
          <pc:docMk/>
          <pc:sldMk cId="3603349484" sldId="1789"/>
        </pc:sldMkLst>
      </pc:sldChg>
      <pc:sldMasterChg chg="modSp mod addSldLayout delSldLayout modSldLayout">
        <pc:chgData name="Javier Ergas" userId="d4010861-9ead-4ee6-9d78-410d7799b943" providerId="ADAL" clId="{D9BE0395-52D2-432F-A539-F4BE18C09C16}" dt="2024-06-24T20:59:00.861" v="4612" actId="167"/>
        <pc:sldMasterMkLst>
          <pc:docMk/>
          <pc:sldMasterMk cId="1690285712" sldId="2147483717"/>
        </pc:sldMasterMkLst>
        <pc:sldLayoutChg chg="addSp delSp modSp mod">
          <pc:chgData name="Javier Ergas" userId="d4010861-9ead-4ee6-9d78-410d7799b943" providerId="ADAL" clId="{D9BE0395-52D2-432F-A539-F4BE18C09C16}" dt="2024-06-18T22:32:29.189" v="26"/>
          <pc:sldLayoutMkLst>
            <pc:docMk/>
            <pc:sldMasterMk cId="1690285712" sldId="2147483717"/>
            <pc:sldLayoutMk cId="672700581" sldId="2147483706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21T21:31:25.948" v="3466" actId="121"/>
          <pc:sldLayoutMkLst>
            <pc:docMk/>
            <pc:sldMasterMk cId="1690285712" sldId="2147483717"/>
            <pc:sldLayoutMk cId="2596984262" sldId="2147483708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18T22:32:45.701" v="34"/>
          <pc:sldLayoutMkLst>
            <pc:docMk/>
            <pc:sldMasterMk cId="1690285712" sldId="2147483717"/>
            <pc:sldLayoutMk cId="3010507315" sldId="2147483711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18T22:32:48.686" v="36"/>
          <pc:sldLayoutMkLst>
            <pc:docMk/>
            <pc:sldMasterMk cId="1690285712" sldId="2147483717"/>
            <pc:sldLayoutMk cId="2889208350" sldId="2147483712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18T22:33:32.447" v="54"/>
          <pc:sldLayoutMkLst>
            <pc:docMk/>
            <pc:sldMasterMk cId="1690285712" sldId="2147483717"/>
            <pc:sldLayoutMk cId="2940687970" sldId="2147483714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18T22:33:26.640" v="52" actId="478"/>
          <pc:sldLayoutMkLst>
            <pc:docMk/>
            <pc:sldMasterMk cId="1690285712" sldId="2147483717"/>
            <pc:sldLayoutMk cId="598695638" sldId="2147483715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18T22:32:32.493" v="28"/>
          <pc:sldLayoutMkLst>
            <pc:docMk/>
            <pc:sldMasterMk cId="1690285712" sldId="2147483717"/>
            <pc:sldLayoutMk cId="66393856" sldId="2147483718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18T22:32:40.813" v="32"/>
          <pc:sldLayoutMkLst>
            <pc:docMk/>
            <pc:sldMasterMk cId="1690285712" sldId="2147483717"/>
            <pc:sldLayoutMk cId="3766489700" sldId="2147483719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18T22:32:54.091" v="38"/>
          <pc:sldLayoutMkLst>
            <pc:docMk/>
            <pc:sldMasterMk cId="1690285712" sldId="2147483717"/>
            <pc:sldLayoutMk cId="1181282921" sldId="2147483720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18T22:32:56.982" v="40"/>
          <pc:sldLayoutMkLst>
            <pc:docMk/>
            <pc:sldMasterMk cId="1690285712" sldId="2147483717"/>
            <pc:sldLayoutMk cId="3954305534" sldId="2147483721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18T22:33:08.562" v="46"/>
          <pc:sldLayoutMkLst>
            <pc:docMk/>
            <pc:sldMasterMk cId="1690285712" sldId="2147483717"/>
            <pc:sldLayoutMk cId="4012771598" sldId="2147483722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18T22:33:13.313" v="48"/>
          <pc:sldLayoutMkLst>
            <pc:docMk/>
            <pc:sldMasterMk cId="1690285712" sldId="2147483717"/>
            <pc:sldLayoutMk cId="3498616240" sldId="2147483723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24T20:59:00.861" v="4612" actId="167"/>
          <pc:sldLayoutMkLst>
            <pc:docMk/>
            <pc:sldMasterMk cId="1690285712" sldId="2147483717"/>
            <pc:sldLayoutMk cId="1751046528" sldId="2147483725"/>
          </pc:sldLayoutMkLst>
        </pc:sldLayoutChg>
        <pc:sldLayoutChg chg="addSp delSp modSp mod">
          <pc:chgData name="Javier Ergas" userId="d4010861-9ead-4ee6-9d78-410d7799b943" providerId="ADAL" clId="{D9BE0395-52D2-432F-A539-F4BE18C09C16}" dt="2024-06-18T22:33:05.569" v="44"/>
          <pc:sldLayoutMkLst>
            <pc:docMk/>
            <pc:sldMasterMk cId="1690285712" sldId="2147483717"/>
            <pc:sldLayoutMk cId="767602859" sldId="2147483726"/>
          </pc:sldLayoutMkLst>
        </pc:sldLayoutChg>
        <pc:sldLayoutChg chg="addSp delSp modSp add mod modTransition">
          <pc:chgData name="Javier Ergas" userId="d4010861-9ead-4ee6-9d78-410d7799b943" providerId="ADAL" clId="{D9BE0395-52D2-432F-A539-F4BE18C09C16}" dt="2024-06-18T22:37:24.860" v="120" actId="6014"/>
          <pc:sldLayoutMkLst>
            <pc:docMk/>
            <pc:sldMasterMk cId="1690285712" sldId="2147483717"/>
            <pc:sldLayoutMk cId="2949616857" sldId="2147483728"/>
          </pc:sldLayoutMkLst>
        </pc:sldLayoutChg>
        <pc:sldLayoutChg chg="del">
          <pc:chgData name="Javier Ergas" userId="d4010861-9ead-4ee6-9d78-410d7799b943" providerId="ADAL" clId="{D9BE0395-52D2-432F-A539-F4BE18C09C16}" dt="2024-06-18T22:33:36.140" v="55" actId="2696"/>
          <pc:sldLayoutMkLst>
            <pc:docMk/>
            <pc:sldMasterMk cId="1690285712" sldId="2147483717"/>
            <pc:sldLayoutMk cId="3057274362" sldId="2147483728"/>
          </pc:sldLayoutMkLst>
        </pc:sldLayoutChg>
        <pc:sldLayoutChg chg="addSp modSp add mod modTransition">
          <pc:chgData name="Javier Ergas" userId="d4010861-9ead-4ee6-9d78-410d7799b943" providerId="ADAL" clId="{D9BE0395-52D2-432F-A539-F4BE18C09C16}" dt="2024-06-18T22:40:37.471" v="197" actId="6014"/>
          <pc:sldLayoutMkLst>
            <pc:docMk/>
            <pc:sldMasterMk cId="1690285712" sldId="2147483717"/>
            <pc:sldLayoutMk cId="2110154337" sldId="2147483729"/>
          </pc:sldLayoutMkLst>
        </pc:sldLayoutChg>
      </pc:sldMasterChg>
      <pc:sldMasterChg chg="del delSldLayout">
        <pc:chgData name="Javier Ergas" userId="d4010861-9ead-4ee6-9d78-410d7799b943" providerId="ADAL" clId="{D9BE0395-52D2-432F-A539-F4BE18C09C16}" dt="2024-06-18T22:34:41.264" v="70" actId="47"/>
        <pc:sldMasterMkLst>
          <pc:docMk/>
          <pc:sldMasterMk cId="2157732105" sldId="2147483729"/>
        </pc:sldMasterMkLst>
        <pc:sldLayoutChg chg="del">
          <pc:chgData name="Javier Ergas" userId="d4010861-9ead-4ee6-9d78-410d7799b943" providerId="ADAL" clId="{D9BE0395-52D2-432F-A539-F4BE18C09C16}" dt="2024-06-18T22:34:41.264" v="70" actId="47"/>
          <pc:sldLayoutMkLst>
            <pc:docMk/>
            <pc:sldMasterMk cId="2157732105" sldId="2147483729"/>
            <pc:sldLayoutMk cId="2474716028" sldId="2147483730"/>
          </pc:sldLayoutMkLst>
        </pc:sldLayoutChg>
        <pc:sldLayoutChg chg="del">
          <pc:chgData name="Javier Ergas" userId="d4010861-9ead-4ee6-9d78-410d7799b943" providerId="ADAL" clId="{D9BE0395-52D2-432F-A539-F4BE18C09C16}" dt="2024-06-18T22:34:41.264" v="70" actId="47"/>
          <pc:sldLayoutMkLst>
            <pc:docMk/>
            <pc:sldMasterMk cId="2157732105" sldId="2147483729"/>
            <pc:sldLayoutMk cId="1625183066" sldId="2147483731"/>
          </pc:sldLayoutMkLst>
        </pc:sldLayoutChg>
        <pc:sldLayoutChg chg="del">
          <pc:chgData name="Javier Ergas" userId="d4010861-9ead-4ee6-9d78-410d7799b943" providerId="ADAL" clId="{D9BE0395-52D2-432F-A539-F4BE18C09C16}" dt="2024-06-18T22:34:41.264" v="70" actId="47"/>
          <pc:sldLayoutMkLst>
            <pc:docMk/>
            <pc:sldMasterMk cId="2157732105" sldId="2147483729"/>
            <pc:sldLayoutMk cId="3956931207" sldId="2147483732"/>
          </pc:sldLayoutMkLst>
        </pc:sldLayoutChg>
        <pc:sldLayoutChg chg="del">
          <pc:chgData name="Javier Ergas" userId="d4010861-9ead-4ee6-9d78-410d7799b943" providerId="ADAL" clId="{D9BE0395-52D2-432F-A539-F4BE18C09C16}" dt="2024-06-18T22:34:41.264" v="70" actId="47"/>
          <pc:sldLayoutMkLst>
            <pc:docMk/>
            <pc:sldMasterMk cId="2157732105" sldId="2147483729"/>
            <pc:sldLayoutMk cId="2129171715" sldId="2147483733"/>
          </pc:sldLayoutMkLst>
        </pc:sldLayoutChg>
        <pc:sldLayoutChg chg="del">
          <pc:chgData name="Javier Ergas" userId="d4010861-9ead-4ee6-9d78-410d7799b943" providerId="ADAL" clId="{D9BE0395-52D2-432F-A539-F4BE18C09C16}" dt="2024-06-18T22:34:41.264" v="70" actId="47"/>
          <pc:sldLayoutMkLst>
            <pc:docMk/>
            <pc:sldMasterMk cId="2157732105" sldId="2147483729"/>
            <pc:sldLayoutMk cId="3129029528" sldId="2147483734"/>
          </pc:sldLayoutMkLst>
        </pc:sldLayoutChg>
        <pc:sldLayoutChg chg="del">
          <pc:chgData name="Javier Ergas" userId="d4010861-9ead-4ee6-9d78-410d7799b943" providerId="ADAL" clId="{D9BE0395-52D2-432F-A539-F4BE18C09C16}" dt="2024-06-18T22:34:41.264" v="70" actId="47"/>
          <pc:sldLayoutMkLst>
            <pc:docMk/>
            <pc:sldMasterMk cId="2157732105" sldId="2147483729"/>
            <pc:sldLayoutMk cId="1169060897" sldId="2147483735"/>
          </pc:sldLayoutMkLst>
        </pc:sldLayoutChg>
        <pc:sldLayoutChg chg="del">
          <pc:chgData name="Javier Ergas" userId="d4010861-9ead-4ee6-9d78-410d7799b943" providerId="ADAL" clId="{D9BE0395-52D2-432F-A539-F4BE18C09C16}" dt="2024-06-18T22:34:41.264" v="70" actId="47"/>
          <pc:sldLayoutMkLst>
            <pc:docMk/>
            <pc:sldMasterMk cId="2157732105" sldId="2147483729"/>
            <pc:sldLayoutMk cId="1802946334" sldId="2147483736"/>
          </pc:sldLayoutMkLst>
        </pc:sldLayoutChg>
        <pc:sldLayoutChg chg="del">
          <pc:chgData name="Javier Ergas" userId="d4010861-9ead-4ee6-9d78-410d7799b943" providerId="ADAL" clId="{D9BE0395-52D2-432F-A539-F4BE18C09C16}" dt="2024-06-18T22:34:41.264" v="70" actId="47"/>
          <pc:sldLayoutMkLst>
            <pc:docMk/>
            <pc:sldMasterMk cId="2157732105" sldId="2147483729"/>
            <pc:sldLayoutMk cId="3830189739" sldId="2147483737"/>
          </pc:sldLayoutMkLst>
        </pc:sldLayoutChg>
        <pc:sldLayoutChg chg="del">
          <pc:chgData name="Javier Ergas" userId="d4010861-9ead-4ee6-9d78-410d7799b943" providerId="ADAL" clId="{D9BE0395-52D2-432F-A539-F4BE18C09C16}" dt="2024-06-18T22:34:41.264" v="70" actId="47"/>
          <pc:sldLayoutMkLst>
            <pc:docMk/>
            <pc:sldMasterMk cId="2157732105" sldId="2147483729"/>
            <pc:sldLayoutMk cId="1128381756" sldId="2147483738"/>
          </pc:sldLayoutMkLst>
        </pc:sldLayoutChg>
        <pc:sldLayoutChg chg="del">
          <pc:chgData name="Javier Ergas" userId="d4010861-9ead-4ee6-9d78-410d7799b943" providerId="ADAL" clId="{D9BE0395-52D2-432F-A539-F4BE18C09C16}" dt="2024-06-18T22:34:41.264" v="70" actId="47"/>
          <pc:sldLayoutMkLst>
            <pc:docMk/>
            <pc:sldMasterMk cId="2157732105" sldId="2147483729"/>
            <pc:sldLayoutMk cId="1521029302" sldId="2147483739"/>
          </pc:sldLayoutMkLst>
        </pc:sldLayoutChg>
        <pc:sldLayoutChg chg="del">
          <pc:chgData name="Javier Ergas" userId="d4010861-9ead-4ee6-9d78-410d7799b943" providerId="ADAL" clId="{D9BE0395-52D2-432F-A539-F4BE18C09C16}" dt="2024-06-18T22:34:41.264" v="70" actId="47"/>
          <pc:sldLayoutMkLst>
            <pc:docMk/>
            <pc:sldMasterMk cId="2157732105" sldId="2147483729"/>
            <pc:sldLayoutMk cId="2479342383" sldId="214748374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E0C31-10B6-4622-A170-D6C68E32470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112B404D-86CD-482C-B19E-E97301B3D4F9}">
      <dgm:prSet phldrT="[Text]"/>
      <dgm:spPr/>
      <dgm:t>
        <a:bodyPr/>
        <a:lstStyle/>
        <a:p>
          <a:r>
            <a:rPr lang="es-CL" dirty="0"/>
            <a:t>Planificación de Objetivos</a:t>
          </a:r>
        </a:p>
      </dgm:t>
    </dgm:pt>
    <dgm:pt modelId="{44C193DC-ED88-4085-BD32-83527CD63A41}" type="parTrans" cxnId="{58FA2656-31EC-4974-93D8-8905D1039D3D}">
      <dgm:prSet/>
      <dgm:spPr/>
      <dgm:t>
        <a:bodyPr/>
        <a:lstStyle/>
        <a:p>
          <a:endParaRPr lang="es-CL"/>
        </a:p>
      </dgm:t>
    </dgm:pt>
    <dgm:pt modelId="{1147D198-40D2-4773-A0B4-D2F0FA54D5E2}" type="sibTrans" cxnId="{58FA2656-31EC-4974-93D8-8905D1039D3D}">
      <dgm:prSet/>
      <dgm:spPr/>
      <dgm:t>
        <a:bodyPr/>
        <a:lstStyle/>
        <a:p>
          <a:endParaRPr lang="es-CL"/>
        </a:p>
      </dgm:t>
    </dgm:pt>
    <dgm:pt modelId="{C7459495-FB66-4D2C-835E-B55845A3F146}">
      <dgm:prSet phldrT="[Text]"/>
      <dgm:spPr/>
      <dgm:t>
        <a:bodyPr/>
        <a:lstStyle/>
        <a:p>
          <a:r>
            <a:rPr lang="es-CL" dirty="0"/>
            <a:t>Seguimiento de avance</a:t>
          </a:r>
        </a:p>
      </dgm:t>
    </dgm:pt>
    <dgm:pt modelId="{E8DA6F0A-66F8-4D5C-BC60-B43C05FBFF89}" type="parTrans" cxnId="{FE47EEC8-3F25-4FD7-BEAD-C94A74247D81}">
      <dgm:prSet/>
      <dgm:spPr/>
      <dgm:t>
        <a:bodyPr/>
        <a:lstStyle/>
        <a:p>
          <a:endParaRPr lang="es-CL"/>
        </a:p>
      </dgm:t>
    </dgm:pt>
    <dgm:pt modelId="{D557FFC5-1CC0-4AD6-A014-4BE73D7E6C37}" type="sibTrans" cxnId="{FE47EEC8-3F25-4FD7-BEAD-C94A74247D81}">
      <dgm:prSet/>
      <dgm:spPr/>
      <dgm:t>
        <a:bodyPr/>
        <a:lstStyle/>
        <a:p>
          <a:endParaRPr lang="es-CL"/>
        </a:p>
      </dgm:t>
    </dgm:pt>
    <dgm:pt modelId="{998E0BF6-77A1-4C88-B057-A77C832FEE94}">
      <dgm:prSet phldrT="[Text]"/>
      <dgm:spPr/>
      <dgm:t>
        <a:bodyPr/>
        <a:lstStyle/>
        <a:p>
          <a:r>
            <a:rPr lang="es-CL" dirty="0"/>
            <a:t>Objetivos compartidos</a:t>
          </a:r>
        </a:p>
      </dgm:t>
    </dgm:pt>
    <dgm:pt modelId="{9E1A0613-9067-407C-9A31-2C20A2AACC98}" type="parTrans" cxnId="{E5C3E691-6281-4E5A-B8CD-77FCB676711B}">
      <dgm:prSet/>
      <dgm:spPr/>
      <dgm:t>
        <a:bodyPr/>
        <a:lstStyle/>
        <a:p>
          <a:endParaRPr lang="es-CL"/>
        </a:p>
      </dgm:t>
    </dgm:pt>
    <dgm:pt modelId="{46A2A467-786F-4626-8684-B688742EC991}" type="sibTrans" cxnId="{E5C3E691-6281-4E5A-B8CD-77FCB676711B}">
      <dgm:prSet/>
      <dgm:spPr/>
      <dgm:t>
        <a:bodyPr/>
        <a:lstStyle/>
        <a:p>
          <a:endParaRPr lang="es-CL"/>
        </a:p>
      </dgm:t>
    </dgm:pt>
    <dgm:pt modelId="{4AFAAD8F-6D2B-4786-A68C-DF1C74AAF69B}">
      <dgm:prSet phldrT="[Text]"/>
      <dgm:spPr/>
      <dgm:t>
        <a:bodyPr/>
        <a:lstStyle/>
        <a:p>
          <a:r>
            <a:rPr lang="es-419" dirty="0"/>
            <a:t>Uso libre y sin costo</a:t>
          </a:r>
          <a:endParaRPr lang="es-CL" dirty="0"/>
        </a:p>
      </dgm:t>
    </dgm:pt>
    <dgm:pt modelId="{AAE76070-34A1-43E8-82D6-5C2546E5B393}" type="parTrans" cxnId="{E60A47E8-29A2-46DC-8121-FF5A5368F9E4}">
      <dgm:prSet/>
      <dgm:spPr/>
      <dgm:t>
        <a:bodyPr/>
        <a:lstStyle/>
        <a:p>
          <a:endParaRPr lang="es-CL"/>
        </a:p>
      </dgm:t>
    </dgm:pt>
    <dgm:pt modelId="{C86B6EE0-0C5C-4ABF-A3FF-329A7FC63819}" type="sibTrans" cxnId="{E60A47E8-29A2-46DC-8121-FF5A5368F9E4}">
      <dgm:prSet/>
      <dgm:spPr/>
      <dgm:t>
        <a:bodyPr/>
        <a:lstStyle/>
        <a:p>
          <a:endParaRPr lang="es-CL"/>
        </a:p>
      </dgm:t>
    </dgm:pt>
    <dgm:pt modelId="{C3DBBAAE-3B36-4654-9D5E-5EA634091BC4}" type="pres">
      <dgm:prSet presAssocID="{DAAE0C31-10B6-4622-A170-D6C68E324701}" presName="linear" presStyleCnt="0">
        <dgm:presLayoutVars>
          <dgm:animLvl val="lvl"/>
          <dgm:resizeHandles val="exact"/>
        </dgm:presLayoutVars>
      </dgm:prSet>
      <dgm:spPr/>
    </dgm:pt>
    <dgm:pt modelId="{6909F17F-B4EF-4E5D-B0D8-730005F731B7}" type="pres">
      <dgm:prSet presAssocID="{112B404D-86CD-482C-B19E-E97301B3D4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0C88CF-AE99-47AF-A0BF-4468EE1D8929}" type="pres">
      <dgm:prSet presAssocID="{1147D198-40D2-4773-A0B4-D2F0FA54D5E2}" presName="spacer" presStyleCnt="0"/>
      <dgm:spPr/>
    </dgm:pt>
    <dgm:pt modelId="{328B55FC-B8D1-4638-8BF2-5CA9D8145408}" type="pres">
      <dgm:prSet presAssocID="{C7459495-FB66-4D2C-835E-B55845A3F1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E7647FB-77B1-4C56-9D91-92F6E1A6752D}" type="pres">
      <dgm:prSet presAssocID="{D557FFC5-1CC0-4AD6-A014-4BE73D7E6C37}" presName="spacer" presStyleCnt="0"/>
      <dgm:spPr/>
    </dgm:pt>
    <dgm:pt modelId="{5BCC26F7-E079-453E-AE37-C0F977F39899}" type="pres">
      <dgm:prSet presAssocID="{998E0BF6-77A1-4C88-B057-A77C832FEE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88A2AA-F3E9-407C-B47E-ACD6FE682BE6}" type="pres">
      <dgm:prSet presAssocID="{46A2A467-786F-4626-8684-B688742EC991}" presName="spacer" presStyleCnt="0"/>
      <dgm:spPr/>
    </dgm:pt>
    <dgm:pt modelId="{5ED66AAC-AA87-46E4-A5D5-52872C4FA74C}" type="pres">
      <dgm:prSet presAssocID="{4AFAAD8F-6D2B-4786-A68C-DF1C74AAF69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F747004-115E-4520-A907-80B28110C931}" type="presOf" srcId="{4AFAAD8F-6D2B-4786-A68C-DF1C74AAF69B}" destId="{5ED66AAC-AA87-46E4-A5D5-52872C4FA74C}" srcOrd="0" destOrd="0" presId="urn:microsoft.com/office/officeart/2005/8/layout/vList2"/>
    <dgm:cxn modelId="{31A0240E-5146-4D7B-9FDE-EE029894BF82}" type="presOf" srcId="{998E0BF6-77A1-4C88-B057-A77C832FEE94}" destId="{5BCC26F7-E079-453E-AE37-C0F977F39899}" srcOrd="0" destOrd="0" presId="urn:microsoft.com/office/officeart/2005/8/layout/vList2"/>
    <dgm:cxn modelId="{58FA2656-31EC-4974-93D8-8905D1039D3D}" srcId="{DAAE0C31-10B6-4622-A170-D6C68E324701}" destId="{112B404D-86CD-482C-B19E-E97301B3D4F9}" srcOrd="0" destOrd="0" parTransId="{44C193DC-ED88-4085-BD32-83527CD63A41}" sibTransId="{1147D198-40D2-4773-A0B4-D2F0FA54D5E2}"/>
    <dgm:cxn modelId="{E5C3E691-6281-4E5A-B8CD-77FCB676711B}" srcId="{DAAE0C31-10B6-4622-A170-D6C68E324701}" destId="{998E0BF6-77A1-4C88-B057-A77C832FEE94}" srcOrd="2" destOrd="0" parTransId="{9E1A0613-9067-407C-9A31-2C20A2AACC98}" sibTransId="{46A2A467-786F-4626-8684-B688742EC991}"/>
    <dgm:cxn modelId="{69435C95-520D-4D74-9255-5E93758B4F0A}" type="presOf" srcId="{112B404D-86CD-482C-B19E-E97301B3D4F9}" destId="{6909F17F-B4EF-4E5D-B0D8-730005F731B7}" srcOrd="0" destOrd="0" presId="urn:microsoft.com/office/officeart/2005/8/layout/vList2"/>
    <dgm:cxn modelId="{7D525F9F-910B-4024-A923-AE283D7DA9A3}" type="presOf" srcId="{DAAE0C31-10B6-4622-A170-D6C68E324701}" destId="{C3DBBAAE-3B36-4654-9D5E-5EA634091BC4}" srcOrd="0" destOrd="0" presId="urn:microsoft.com/office/officeart/2005/8/layout/vList2"/>
    <dgm:cxn modelId="{FE47EEC8-3F25-4FD7-BEAD-C94A74247D81}" srcId="{DAAE0C31-10B6-4622-A170-D6C68E324701}" destId="{C7459495-FB66-4D2C-835E-B55845A3F146}" srcOrd="1" destOrd="0" parTransId="{E8DA6F0A-66F8-4D5C-BC60-B43C05FBFF89}" sibTransId="{D557FFC5-1CC0-4AD6-A014-4BE73D7E6C37}"/>
    <dgm:cxn modelId="{1F5979CD-7896-427A-9078-8B9315B3D0ED}" type="presOf" srcId="{C7459495-FB66-4D2C-835E-B55845A3F146}" destId="{328B55FC-B8D1-4638-8BF2-5CA9D8145408}" srcOrd="0" destOrd="0" presId="urn:microsoft.com/office/officeart/2005/8/layout/vList2"/>
    <dgm:cxn modelId="{E60A47E8-29A2-46DC-8121-FF5A5368F9E4}" srcId="{DAAE0C31-10B6-4622-A170-D6C68E324701}" destId="{4AFAAD8F-6D2B-4786-A68C-DF1C74AAF69B}" srcOrd="3" destOrd="0" parTransId="{AAE76070-34A1-43E8-82D6-5C2546E5B393}" sibTransId="{C86B6EE0-0C5C-4ABF-A3FF-329A7FC63819}"/>
    <dgm:cxn modelId="{9387DA1C-D4AC-4FDF-8C6E-BE7B16896A6A}" type="presParOf" srcId="{C3DBBAAE-3B36-4654-9D5E-5EA634091BC4}" destId="{6909F17F-B4EF-4E5D-B0D8-730005F731B7}" srcOrd="0" destOrd="0" presId="urn:microsoft.com/office/officeart/2005/8/layout/vList2"/>
    <dgm:cxn modelId="{653ABF90-8AFA-43EB-B60E-DC1DABD7786E}" type="presParOf" srcId="{C3DBBAAE-3B36-4654-9D5E-5EA634091BC4}" destId="{740C88CF-AE99-47AF-A0BF-4468EE1D8929}" srcOrd="1" destOrd="0" presId="urn:microsoft.com/office/officeart/2005/8/layout/vList2"/>
    <dgm:cxn modelId="{C8F1DD6D-8D67-434C-82BE-096802850D52}" type="presParOf" srcId="{C3DBBAAE-3B36-4654-9D5E-5EA634091BC4}" destId="{328B55FC-B8D1-4638-8BF2-5CA9D8145408}" srcOrd="2" destOrd="0" presId="urn:microsoft.com/office/officeart/2005/8/layout/vList2"/>
    <dgm:cxn modelId="{1B29E527-5563-400A-A2EE-E17FCC0B92CE}" type="presParOf" srcId="{C3DBBAAE-3B36-4654-9D5E-5EA634091BC4}" destId="{0E7647FB-77B1-4C56-9D91-92F6E1A6752D}" srcOrd="3" destOrd="0" presId="urn:microsoft.com/office/officeart/2005/8/layout/vList2"/>
    <dgm:cxn modelId="{E1FC0B6B-CD9C-4F3D-8C5E-D4B67F0E4676}" type="presParOf" srcId="{C3DBBAAE-3B36-4654-9D5E-5EA634091BC4}" destId="{5BCC26F7-E079-453E-AE37-C0F977F39899}" srcOrd="4" destOrd="0" presId="urn:microsoft.com/office/officeart/2005/8/layout/vList2"/>
    <dgm:cxn modelId="{7E19C5FD-5442-4EF4-ACD4-9E7D709EC6EA}" type="presParOf" srcId="{C3DBBAAE-3B36-4654-9D5E-5EA634091BC4}" destId="{BA88A2AA-F3E9-407C-B47E-ACD6FE682BE6}" srcOrd="5" destOrd="0" presId="urn:microsoft.com/office/officeart/2005/8/layout/vList2"/>
    <dgm:cxn modelId="{B1C2BF4D-64E4-4C48-95E7-8D22A752B35D}" type="presParOf" srcId="{C3DBBAAE-3B36-4654-9D5E-5EA634091BC4}" destId="{5ED66AAC-AA87-46E4-A5D5-52872C4FA7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C35CE-831D-4FB3-9EF2-E58F53ACC8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AE649F3-653A-4C38-BF32-7E5BE59F5F31}">
      <dgm:prSet phldrT="[Text]"/>
      <dgm:spPr/>
      <dgm:t>
        <a:bodyPr/>
        <a:lstStyle/>
        <a:p>
          <a:r>
            <a:rPr lang="es-CL" dirty="0"/>
            <a:t>Administración de Ciclos</a:t>
          </a:r>
        </a:p>
      </dgm:t>
    </dgm:pt>
    <dgm:pt modelId="{067228A5-3BA8-40B8-82A7-25DA26748F1A}" type="parTrans" cxnId="{F38C55DA-8EC1-409A-8CCA-14A3A76B224B}">
      <dgm:prSet/>
      <dgm:spPr/>
      <dgm:t>
        <a:bodyPr/>
        <a:lstStyle/>
        <a:p>
          <a:endParaRPr lang="es-CL"/>
        </a:p>
      </dgm:t>
    </dgm:pt>
    <dgm:pt modelId="{0DF12C6B-F6FB-4B41-B8D2-002696A5C8F0}" type="sibTrans" cxnId="{F38C55DA-8EC1-409A-8CCA-14A3A76B224B}">
      <dgm:prSet/>
      <dgm:spPr/>
      <dgm:t>
        <a:bodyPr/>
        <a:lstStyle/>
        <a:p>
          <a:endParaRPr lang="es-CL"/>
        </a:p>
      </dgm:t>
    </dgm:pt>
    <dgm:pt modelId="{CB23BDA1-C286-4B74-B3D3-F4EE78D56A60}">
      <dgm:prSet phldrT="[Text]"/>
      <dgm:spPr/>
      <dgm:t>
        <a:bodyPr/>
        <a:lstStyle/>
        <a:p>
          <a:r>
            <a:rPr lang="es-CL" dirty="0"/>
            <a:t>Administración de usuarios</a:t>
          </a:r>
        </a:p>
      </dgm:t>
    </dgm:pt>
    <dgm:pt modelId="{9D5552DD-3D3C-41C8-B2F3-48BDE46C98FF}" type="parTrans" cxnId="{AC6B4D85-DE0F-4D1E-BCED-6B6A9D83A196}">
      <dgm:prSet/>
      <dgm:spPr/>
      <dgm:t>
        <a:bodyPr/>
        <a:lstStyle/>
        <a:p>
          <a:endParaRPr lang="es-CL"/>
        </a:p>
      </dgm:t>
    </dgm:pt>
    <dgm:pt modelId="{C73EE2B9-B84C-4E0F-B516-BF7DA285BEFA}" type="sibTrans" cxnId="{AC6B4D85-DE0F-4D1E-BCED-6B6A9D83A196}">
      <dgm:prSet/>
      <dgm:spPr/>
      <dgm:t>
        <a:bodyPr/>
        <a:lstStyle/>
        <a:p>
          <a:endParaRPr lang="es-CL"/>
        </a:p>
      </dgm:t>
    </dgm:pt>
    <dgm:pt modelId="{E9865F08-8C8B-4310-BB5B-4CBD36557543}">
      <dgm:prSet phldrT="[Text]"/>
      <dgm:spPr/>
      <dgm:t>
        <a:bodyPr/>
        <a:lstStyle/>
        <a:p>
          <a:r>
            <a:rPr lang="es-CL" dirty="0"/>
            <a:t>Exportación, actualización e importación de objetivos</a:t>
          </a:r>
        </a:p>
      </dgm:t>
    </dgm:pt>
    <dgm:pt modelId="{24082EED-3A2E-4343-BC79-A3723CA907F9}" type="parTrans" cxnId="{8D55BE1A-7803-4136-82EC-768C88D49C83}">
      <dgm:prSet/>
      <dgm:spPr/>
      <dgm:t>
        <a:bodyPr/>
        <a:lstStyle/>
        <a:p>
          <a:endParaRPr lang="es-CL"/>
        </a:p>
      </dgm:t>
    </dgm:pt>
    <dgm:pt modelId="{799FDE4D-B42D-4271-9FB0-9ECCE8980AC5}" type="sibTrans" cxnId="{8D55BE1A-7803-4136-82EC-768C88D49C83}">
      <dgm:prSet/>
      <dgm:spPr/>
      <dgm:t>
        <a:bodyPr/>
        <a:lstStyle/>
        <a:p>
          <a:endParaRPr lang="es-CL"/>
        </a:p>
      </dgm:t>
    </dgm:pt>
    <dgm:pt modelId="{EA0C908C-05CC-4A26-A6BF-9E9EA199A3B6}">
      <dgm:prSet phldrT="[Text]"/>
      <dgm:spPr/>
      <dgm:t>
        <a:bodyPr/>
        <a:lstStyle/>
        <a:p>
          <a:r>
            <a:rPr lang="es-CL" dirty="0"/>
            <a:t>Integración con otros sistemas</a:t>
          </a:r>
        </a:p>
      </dgm:t>
    </dgm:pt>
    <dgm:pt modelId="{0240A620-71AA-4DE4-9F61-B010923730E8}" type="parTrans" cxnId="{039ABCAA-3034-407F-B62A-D20B3C14E465}">
      <dgm:prSet/>
      <dgm:spPr/>
      <dgm:t>
        <a:bodyPr/>
        <a:lstStyle/>
        <a:p>
          <a:endParaRPr lang="es-CL"/>
        </a:p>
      </dgm:t>
    </dgm:pt>
    <dgm:pt modelId="{24528245-0E86-4A77-9F2D-4920336C8FDE}" type="sibTrans" cxnId="{039ABCAA-3034-407F-B62A-D20B3C14E465}">
      <dgm:prSet/>
      <dgm:spPr/>
      <dgm:t>
        <a:bodyPr/>
        <a:lstStyle/>
        <a:p>
          <a:endParaRPr lang="es-CL"/>
        </a:p>
      </dgm:t>
    </dgm:pt>
    <dgm:pt modelId="{F1B7B9F6-4E20-42D1-9E34-A15ED7ECE46C}">
      <dgm:prSet phldrT="[Text]"/>
      <dgm:spPr/>
      <dgm:t>
        <a:bodyPr/>
        <a:lstStyle/>
        <a:p>
          <a:r>
            <a:rPr lang="es-CL" dirty="0"/>
            <a:t>Múltiples organizaciones</a:t>
          </a:r>
        </a:p>
      </dgm:t>
    </dgm:pt>
    <dgm:pt modelId="{010426CD-453E-44C1-BDF4-A17E3D561C90}" type="parTrans" cxnId="{A00405A5-166F-4FE6-A3C5-49E694546997}">
      <dgm:prSet/>
      <dgm:spPr/>
      <dgm:t>
        <a:bodyPr/>
        <a:lstStyle/>
        <a:p>
          <a:endParaRPr lang="es-CL"/>
        </a:p>
      </dgm:t>
    </dgm:pt>
    <dgm:pt modelId="{F43267B6-3C41-4441-80AF-11705EF60B2A}" type="sibTrans" cxnId="{A00405A5-166F-4FE6-A3C5-49E694546997}">
      <dgm:prSet/>
      <dgm:spPr/>
      <dgm:t>
        <a:bodyPr/>
        <a:lstStyle/>
        <a:p>
          <a:endParaRPr lang="es-CL"/>
        </a:p>
      </dgm:t>
    </dgm:pt>
    <dgm:pt modelId="{F22C9626-87ED-48FB-8E44-0D0E31421CEB}" type="pres">
      <dgm:prSet presAssocID="{FDEC35CE-831D-4FB3-9EF2-E58F53ACC87E}" presName="Name0" presStyleCnt="0">
        <dgm:presLayoutVars>
          <dgm:chMax val="7"/>
          <dgm:chPref val="7"/>
          <dgm:dir/>
        </dgm:presLayoutVars>
      </dgm:prSet>
      <dgm:spPr/>
    </dgm:pt>
    <dgm:pt modelId="{E2870425-B1BC-4A51-9CAF-457B2EECAEBF}" type="pres">
      <dgm:prSet presAssocID="{FDEC35CE-831D-4FB3-9EF2-E58F53ACC87E}" presName="Name1" presStyleCnt="0"/>
      <dgm:spPr/>
    </dgm:pt>
    <dgm:pt modelId="{AE7E61B4-3CDB-4E43-B4E5-14D2A62B67E2}" type="pres">
      <dgm:prSet presAssocID="{FDEC35CE-831D-4FB3-9EF2-E58F53ACC87E}" presName="cycle" presStyleCnt="0"/>
      <dgm:spPr/>
    </dgm:pt>
    <dgm:pt modelId="{78CA23A3-84D2-4497-AAA2-3F287861AB6E}" type="pres">
      <dgm:prSet presAssocID="{FDEC35CE-831D-4FB3-9EF2-E58F53ACC87E}" presName="srcNode" presStyleLbl="node1" presStyleIdx="0" presStyleCnt="5"/>
      <dgm:spPr/>
    </dgm:pt>
    <dgm:pt modelId="{3A60180F-DB69-4061-A488-7A2BE0D20A18}" type="pres">
      <dgm:prSet presAssocID="{FDEC35CE-831D-4FB3-9EF2-E58F53ACC87E}" presName="conn" presStyleLbl="parChTrans1D2" presStyleIdx="0" presStyleCnt="1"/>
      <dgm:spPr/>
    </dgm:pt>
    <dgm:pt modelId="{0EF4F82F-DA5D-432B-9903-58570E7A58A6}" type="pres">
      <dgm:prSet presAssocID="{FDEC35CE-831D-4FB3-9EF2-E58F53ACC87E}" presName="extraNode" presStyleLbl="node1" presStyleIdx="0" presStyleCnt="5"/>
      <dgm:spPr/>
    </dgm:pt>
    <dgm:pt modelId="{E53E6534-131B-4030-91EB-90080CA2C179}" type="pres">
      <dgm:prSet presAssocID="{FDEC35CE-831D-4FB3-9EF2-E58F53ACC87E}" presName="dstNode" presStyleLbl="node1" presStyleIdx="0" presStyleCnt="5"/>
      <dgm:spPr/>
    </dgm:pt>
    <dgm:pt modelId="{099A1B02-FCCE-4BA3-8ED6-FEDD1CFDB639}" type="pres">
      <dgm:prSet presAssocID="{F1B7B9F6-4E20-42D1-9E34-A15ED7ECE46C}" presName="text_1" presStyleLbl="node1" presStyleIdx="0" presStyleCnt="5">
        <dgm:presLayoutVars>
          <dgm:bulletEnabled val="1"/>
        </dgm:presLayoutVars>
      </dgm:prSet>
      <dgm:spPr/>
    </dgm:pt>
    <dgm:pt modelId="{38B04977-842F-4E35-A731-90688FCB0B5F}" type="pres">
      <dgm:prSet presAssocID="{F1B7B9F6-4E20-42D1-9E34-A15ED7ECE46C}" presName="accent_1" presStyleCnt="0"/>
      <dgm:spPr/>
    </dgm:pt>
    <dgm:pt modelId="{453C78DC-DDD4-4F2C-B452-9651D3D6BE5E}" type="pres">
      <dgm:prSet presAssocID="{F1B7B9F6-4E20-42D1-9E34-A15ED7ECE46C}" presName="accentRepeatNode" presStyleLbl="solidFgAcc1" presStyleIdx="0" presStyleCnt="5"/>
      <dgm:spPr/>
    </dgm:pt>
    <dgm:pt modelId="{D11B43C9-CF6D-48B5-8FD1-625B64653BCA}" type="pres">
      <dgm:prSet presAssocID="{9AE649F3-653A-4C38-BF32-7E5BE59F5F31}" presName="text_2" presStyleLbl="node1" presStyleIdx="1" presStyleCnt="5">
        <dgm:presLayoutVars>
          <dgm:bulletEnabled val="1"/>
        </dgm:presLayoutVars>
      </dgm:prSet>
      <dgm:spPr/>
    </dgm:pt>
    <dgm:pt modelId="{DFCFE89A-579B-4B72-B964-058B7382B648}" type="pres">
      <dgm:prSet presAssocID="{9AE649F3-653A-4C38-BF32-7E5BE59F5F31}" presName="accent_2" presStyleCnt="0"/>
      <dgm:spPr/>
    </dgm:pt>
    <dgm:pt modelId="{426639CE-524D-4E1A-A22A-EBCEF0B1AA61}" type="pres">
      <dgm:prSet presAssocID="{9AE649F3-653A-4C38-BF32-7E5BE59F5F31}" presName="accentRepeatNode" presStyleLbl="solidFgAcc1" presStyleIdx="1" presStyleCnt="5"/>
      <dgm:spPr/>
    </dgm:pt>
    <dgm:pt modelId="{A3E47E0B-355F-4891-837B-52EC87E6979E}" type="pres">
      <dgm:prSet presAssocID="{CB23BDA1-C286-4B74-B3D3-F4EE78D56A60}" presName="text_3" presStyleLbl="node1" presStyleIdx="2" presStyleCnt="5">
        <dgm:presLayoutVars>
          <dgm:bulletEnabled val="1"/>
        </dgm:presLayoutVars>
      </dgm:prSet>
      <dgm:spPr/>
    </dgm:pt>
    <dgm:pt modelId="{3F29CE24-5CF9-43E5-962C-FA8A815B96EF}" type="pres">
      <dgm:prSet presAssocID="{CB23BDA1-C286-4B74-B3D3-F4EE78D56A60}" presName="accent_3" presStyleCnt="0"/>
      <dgm:spPr/>
    </dgm:pt>
    <dgm:pt modelId="{2A2E6FB1-EF02-4C05-94F3-3E4CE91D88BE}" type="pres">
      <dgm:prSet presAssocID="{CB23BDA1-C286-4B74-B3D3-F4EE78D56A60}" presName="accentRepeatNode" presStyleLbl="solidFgAcc1" presStyleIdx="2" presStyleCnt="5"/>
      <dgm:spPr/>
    </dgm:pt>
    <dgm:pt modelId="{944A606D-D67F-4492-A45E-0F1BE85CFADE}" type="pres">
      <dgm:prSet presAssocID="{E9865F08-8C8B-4310-BB5B-4CBD36557543}" presName="text_4" presStyleLbl="node1" presStyleIdx="3" presStyleCnt="5">
        <dgm:presLayoutVars>
          <dgm:bulletEnabled val="1"/>
        </dgm:presLayoutVars>
      </dgm:prSet>
      <dgm:spPr/>
    </dgm:pt>
    <dgm:pt modelId="{E0659C20-4A3D-4AE8-86FD-918FE7665E28}" type="pres">
      <dgm:prSet presAssocID="{E9865F08-8C8B-4310-BB5B-4CBD36557543}" presName="accent_4" presStyleCnt="0"/>
      <dgm:spPr/>
    </dgm:pt>
    <dgm:pt modelId="{6A067FFC-DC63-4818-8367-305E65573F6D}" type="pres">
      <dgm:prSet presAssocID="{E9865F08-8C8B-4310-BB5B-4CBD36557543}" presName="accentRepeatNode" presStyleLbl="solidFgAcc1" presStyleIdx="3" presStyleCnt="5"/>
      <dgm:spPr/>
    </dgm:pt>
    <dgm:pt modelId="{50815CCE-2028-483D-8840-18CA0E3C7114}" type="pres">
      <dgm:prSet presAssocID="{EA0C908C-05CC-4A26-A6BF-9E9EA199A3B6}" presName="text_5" presStyleLbl="node1" presStyleIdx="4" presStyleCnt="5">
        <dgm:presLayoutVars>
          <dgm:bulletEnabled val="1"/>
        </dgm:presLayoutVars>
      </dgm:prSet>
      <dgm:spPr/>
    </dgm:pt>
    <dgm:pt modelId="{7831359D-9979-4AE5-B8B7-1DEBA7B41527}" type="pres">
      <dgm:prSet presAssocID="{EA0C908C-05CC-4A26-A6BF-9E9EA199A3B6}" presName="accent_5" presStyleCnt="0"/>
      <dgm:spPr/>
    </dgm:pt>
    <dgm:pt modelId="{52A70E28-D6DE-4AC5-97D6-7B7566FC3E0C}" type="pres">
      <dgm:prSet presAssocID="{EA0C908C-05CC-4A26-A6BF-9E9EA199A3B6}" presName="accentRepeatNode" presStyleLbl="solidFgAcc1" presStyleIdx="4" presStyleCnt="5"/>
      <dgm:spPr/>
    </dgm:pt>
  </dgm:ptLst>
  <dgm:cxnLst>
    <dgm:cxn modelId="{8D55BE1A-7803-4136-82EC-768C88D49C83}" srcId="{FDEC35CE-831D-4FB3-9EF2-E58F53ACC87E}" destId="{E9865F08-8C8B-4310-BB5B-4CBD36557543}" srcOrd="3" destOrd="0" parTransId="{24082EED-3A2E-4343-BC79-A3723CA907F9}" sibTransId="{799FDE4D-B42D-4271-9FB0-9ECCE8980AC5}"/>
    <dgm:cxn modelId="{3EE23435-6D2F-4EA2-B44D-7B0EE2F02E0A}" type="presOf" srcId="{FDEC35CE-831D-4FB3-9EF2-E58F53ACC87E}" destId="{F22C9626-87ED-48FB-8E44-0D0E31421CEB}" srcOrd="0" destOrd="0" presId="urn:microsoft.com/office/officeart/2008/layout/VerticalCurvedList"/>
    <dgm:cxn modelId="{AC6B4D85-DE0F-4D1E-BCED-6B6A9D83A196}" srcId="{FDEC35CE-831D-4FB3-9EF2-E58F53ACC87E}" destId="{CB23BDA1-C286-4B74-B3D3-F4EE78D56A60}" srcOrd="2" destOrd="0" parTransId="{9D5552DD-3D3C-41C8-B2F3-48BDE46C98FF}" sibTransId="{C73EE2B9-B84C-4E0F-B516-BF7DA285BEFA}"/>
    <dgm:cxn modelId="{C2D6EE89-BBB0-494A-B823-4097CAD44AFA}" type="presOf" srcId="{F43267B6-3C41-4441-80AF-11705EF60B2A}" destId="{3A60180F-DB69-4061-A488-7A2BE0D20A18}" srcOrd="0" destOrd="0" presId="urn:microsoft.com/office/officeart/2008/layout/VerticalCurvedList"/>
    <dgm:cxn modelId="{A00405A5-166F-4FE6-A3C5-49E694546997}" srcId="{FDEC35CE-831D-4FB3-9EF2-E58F53ACC87E}" destId="{F1B7B9F6-4E20-42D1-9E34-A15ED7ECE46C}" srcOrd="0" destOrd="0" parTransId="{010426CD-453E-44C1-BDF4-A17E3D561C90}" sibTransId="{F43267B6-3C41-4441-80AF-11705EF60B2A}"/>
    <dgm:cxn modelId="{039ABCAA-3034-407F-B62A-D20B3C14E465}" srcId="{FDEC35CE-831D-4FB3-9EF2-E58F53ACC87E}" destId="{EA0C908C-05CC-4A26-A6BF-9E9EA199A3B6}" srcOrd="4" destOrd="0" parTransId="{0240A620-71AA-4DE4-9F61-B010923730E8}" sibTransId="{24528245-0E86-4A77-9F2D-4920336C8FDE}"/>
    <dgm:cxn modelId="{CDCFE6B1-9527-4419-A946-7F1C4C1D75F6}" type="presOf" srcId="{F1B7B9F6-4E20-42D1-9E34-A15ED7ECE46C}" destId="{099A1B02-FCCE-4BA3-8ED6-FEDD1CFDB639}" srcOrd="0" destOrd="0" presId="urn:microsoft.com/office/officeart/2008/layout/VerticalCurvedList"/>
    <dgm:cxn modelId="{AC9722C3-8C60-40F0-A3E9-4249AB7D55C1}" type="presOf" srcId="{9AE649F3-653A-4C38-BF32-7E5BE59F5F31}" destId="{D11B43C9-CF6D-48B5-8FD1-625B64653BCA}" srcOrd="0" destOrd="0" presId="urn:microsoft.com/office/officeart/2008/layout/VerticalCurvedList"/>
    <dgm:cxn modelId="{3B80D8CC-CADD-457E-B465-D2699B7F8588}" type="presOf" srcId="{CB23BDA1-C286-4B74-B3D3-F4EE78D56A60}" destId="{A3E47E0B-355F-4891-837B-52EC87E6979E}" srcOrd="0" destOrd="0" presId="urn:microsoft.com/office/officeart/2008/layout/VerticalCurvedList"/>
    <dgm:cxn modelId="{F38C55DA-8EC1-409A-8CCA-14A3A76B224B}" srcId="{FDEC35CE-831D-4FB3-9EF2-E58F53ACC87E}" destId="{9AE649F3-653A-4C38-BF32-7E5BE59F5F31}" srcOrd="1" destOrd="0" parTransId="{067228A5-3BA8-40B8-82A7-25DA26748F1A}" sibTransId="{0DF12C6B-F6FB-4B41-B8D2-002696A5C8F0}"/>
    <dgm:cxn modelId="{66E3B6DB-2E4C-4517-99C2-0FBC49B9D1EE}" type="presOf" srcId="{E9865F08-8C8B-4310-BB5B-4CBD36557543}" destId="{944A606D-D67F-4492-A45E-0F1BE85CFADE}" srcOrd="0" destOrd="0" presId="urn:microsoft.com/office/officeart/2008/layout/VerticalCurvedList"/>
    <dgm:cxn modelId="{F5A46AE4-624A-4576-B144-455E8D47B4C6}" type="presOf" srcId="{EA0C908C-05CC-4A26-A6BF-9E9EA199A3B6}" destId="{50815CCE-2028-483D-8840-18CA0E3C7114}" srcOrd="0" destOrd="0" presId="urn:microsoft.com/office/officeart/2008/layout/VerticalCurvedList"/>
    <dgm:cxn modelId="{DA6A3104-EDD6-451F-B12E-0D96F19337F6}" type="presParOf" srcId="{F22C9626-87ED-48FB-8E44-0D0E31421CEB}" destId="{E2870425-B1BC-4A51-9CAF-457B2EECAEBF}" srcOrd="0" destOrd="0" presId="urn:microsoft.com/office/officeart/2008/layout/VerticalCurvedList"/>
    <dgm:cxn modelId="{3D12EC71-3CDE-48CA-B0FE-8AC933141315}" type="presParOf" srcId="{E2870425-B1BC-4A51-9CAF-457B2EECAEBF}" destId="{AE7E61B4-3CDB-4E43-B4E5-14D2A62B67E2}" srcOrd="0" destOrd="0" presId="urn:microsoft.com/office/officeart/2008/layout/VerticalCurvedList"/>
    <dgm:cxn modelId="{33EA996A-2326-4C7E-8F23-D51B43A7FD32}" type="presParOf" srcId="{AE7E61B4-3CDB-4E43-B4E5-14D2A62B67E2}" destId="{78CA23A3-84D2-4497-AAA2-3F287861AB6E}" srcOrd="0" destOrd="0" presId="urn:microsoft.com/office/officeart/2008/layout/VerticalCurvedList"/>
    <dgm:cxn modelId="{722FC32B-BB6E-4244-B4B4-E79055242D18}" type="presParOf" srcId="{AE7E61B4-3CDB-4E43-B4E5-14D2A62B67E2}" destId="{3A60180F-DB69-4061-A488-7A2BE0D20A18}" srcOrd="1" destOrd="0" presId="urn:microsoft.com/office/officeart/2008/layout/VerticalCurvedList"/>
    <dgm:cxn modelId="{33326016-12BB-44B7-9E7C-C5456B733D58}" type="presParOf" srcId="{AE7E61B4-3CDB-4E43-B4E5-14D2A62B67E2}" destId="{0EF4F82F-DA5D-432B-9903-58570E7A58A6}" srcOrd="2" destOrd="0" presId="urn:microsoft.com/office/officeart/2008/layout/VerticalCurvedList"/>
    <dgm:cxn modelId="{0D765FEB-4E62-45CC-AEAD-931AA19964CB}" type="presParOf" srcId="{AE7E61B4-3CDB-4E43-B4E5-14D2A62B67E2}" destId="{E53E6534-131B-4030-91EB-90080CA2C179}" srcOrd="3" destOrd="0" presId="urn:microsoft.com/office/officeart/2008/layout/VerticalCurvedList"/>
    <dgm:cxn modelId="{66E78733-431E-4CA3-ACC7-16236D0D73E4}" type="presParOf" srcId="{E2870425-B1BC-4A51-9CAF-457B2EECAEBF}" destId="{099A1B02-FCCE-4BA3-8ED6-FEDD1CFDB639}" srcOrd="1" destOrd="0" presId="urn:microsoft.com/office/officeart/2008/layout/VerticalCurvedList"/>
    <dgm:cxn modelId="{7009F24D-D8BC-4A5F-A412-324BEA00F152}" type="presParOf" srcId="{E2870425-B1BC-4A51-9CAF-457B2EECAEBF}" destId="{38B04977-842F-4E35-A731-90688FCB0B5F}" srcOrd="2" destOrd="0" presId="urn:microsoft.com/office/officeart/2008/layout/VerticalCurvedList"/>
    <dgm:cxn modelId="{EB68F022-00CF-4AB3-8742-B39A2B8A0186}" type="presParOf" srcId="{38B04977-842F-4E35-A731-90688FCB0B5F}" destId="{453C78DC-DDD4-4F2C-B452-9651D3D6BE5E}" srcOrd="0" destOrd="0" presId="urn:microsoft.com/office/officeart/2008/layout/VerticalCurvedList"/>
    <dgm:cxn modelId="{8B31C930-3823-4466-B3B7-57B13E6687AB}" type="presParOf" srcId="{E2870425-B1BC-4A51-9CAF-457B2EECAEBF}" destId="{D11B43C9-CF6D-48B5-8FD1-625B64653BCA}" srcOrd="3" destOrd="0" presId="urn:microsoft.com/office/officeart/2008/layout/VerticalCurvedList"/>
    <dgm:cxn modelId="{1B1DCA43-AF6D-4550-9B0F-71B7462BF293}" type="presParOf" srcId="{E2870425-B1BC-4A51-9CAF-457B2EECAEBF}" destId="{DFCFE89A-579B-4B72-B964-058B7382B648}" srcOrd="4" destOrd="0" presId="urn:microsoft.com/office/officeart/2008/layout/VerticalCurvedList"/>
    <dgm:cxn modelId="{E3332C23-F09D-4A9C-83AE-AAB0EFDED45F}" type="presParOf" srcId="{DFCFE89A-579B-4B72-B964-058B7382B648}" destId="{426639CE-524D-4E1A-A22A-EBCEF0B1AA61}" srcOrd="0" destOrd="0" presId="urn:microsoft.com/office/officeart/2008/layout/VerticalCurvedList"/>
    <dgm:cxn modelId="{06FC6693-ADA5-482F-98A5-D04ED1964B60}" type="presParOf" srcId="{E2870425-B1BC-4A51-9CAF-457B2EECAEBF}" destId="{A3E47E0B-355F-4891-837B-52EC87E6979E}" srcOrd="5" destOrd="0" presId="urn:microsoft.com/office/officeart/2008/layout/VerticalCurvedList"/>
    <dgm:cxn modelId="{8867A0B6-09BB-4616-A01D-98694C2C7FA7}" type="presParOf" srcId="{E2870425-B1BC-4A51-9CAF-457B2EECAEBF}" destId="{3F29CE24-5CF9-43E5-962C-FA8A815B96EF}" srcOrd="6" destOrd="0" presId="urn:microsoft.com/office/officeart/2008/layout/VerticalCurvedList"/>
    <dgm:cxn modelId="{6FFFC360-0DA6-4A83-9E51-DB1B2063C183}" type="presParOf" srcId="{3F29CE24-5CF9-43E5-962C-FA8A815B96EF}" destId="{2A2E6FB1-EF02-4C05-94F3-3E4CE91D88BE}" srcOrd="0" destOrd="0" presId="urn:microsoft.com/office/officeart/2008/layout/VerticalCurvedList"/>
    <dgm:cxn modelId="{3075D27D-F119-42B1-931A-18BD8FD4E802}" type="presParOf" srcId="{E2870425-B1BC-4A51-9CAF-457B2EECAEBF}" destId="{944A606D-D67F-4492-A45E-0F1BE85CFADE}" srcOrd="7" destOrd="0" presId="urn:microsoft.com/office/officeart/2008/layout/VerticalCurvedList"/>
    <dgm:cxn modelId="{0688B274-194F-4AF6-B774-B0D75FC580AE}" type="presParOf" srcId="{E2870425-B1BC-4A51-9CAF-457B2EECAEBF}" destId="{E0659C20-4A3D-4AE8-86FD-918FE7665E28}" srcOrd="8" destOrd="0" presId="urn:microsoft.com/office/officeart/2008/layout/VerticalCurvedList"/>
    <dgm:cxn modelId="{E2F70569-0C76-4D46-A84F-F9DF05D3D0F5}" type="presParOf" srcId="{E0659C20-4A3D-4AE8-86FD-918FE7665E28}" destId="{6A067FFC-DC63-4818-8367-305E65573F6D}" srcOrd="0" destOrd="0" presId="urn:microsoft.com/office/officeart/2008/layout/VerticalCurvedList"/>
    <dgm:cxn modelId="{19086FEB-F5C4-41BE-A2D6-3C8BE3D6564E}" type="presParOf" srcId="{E2870425-B1BC-4A51-9CAF-457B2EECAEBF}" destId="{50815CCE-2028-483D-8840-18CA0E3C7114}" srcOrd="9" destOrd="0" presId="urn:microsoft.com/office/officeart/2008/layout/VerticalCurvedList"/>
    <dgm:cxn modelId="{DA0BFEE6-1639-4B32-A56F-00342967A645}" type="presParOf" srcId="{E2870425-B1BC-4A51-9CAF-457B2EECAEBF}" destId="{7831359D-9979-4AE5-B8B7-1DEBA7B41527}" srcOrd="10" destOrd="0" presId="urn:microsoft.com/office/officeart/2008/layout/VerticalCurvedList"/>
    <dgm:cxn modelId="{E78B92EA-4AC6-468F-903F-0CD40794F694}" type="presParOf" srcId="{7831359D-9979-4AE5-B8B7-1DEBA7B41527}" destId="{52A70E28-D6DE-4AC5-97D6-7B7566FC3E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17E49C-1B7F-48B8-8D67-95DA51E8C2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1066C916-EC27-4DC9-95D5-354B07903C2A}">
      <dgm:prSet phldrT="[Text]"/>
      <dgm:spPr/>
      <dgm:t>
        <a:bodyPr/>
        <a:lstStyle/>
        <a:p>
          <a:r>
            <a:rPr lang="es-CL" dirty="0"/>
            <a:t>Creación de OMI, Objetivos y Resultados Clave</a:t>
          </a:r>
        </a:p>
      </dgm:t>
    </dgm:pt>
    <dgm:pt modelId="{FE7F4F66-9205-4A55-B178-CBFC4F9E3978}" type="parTrans" cxnId="{4EDE8F9E-B7F5-45EE-9519-2D9B3E4A07C0}">
      <dgm:prSet/>
      <dgm:spPr/>
      <dgm:t>
        <a:bodyPr/>
        <a:lstStyle/>
        <a:p>
          <a:endParaRPr lang="es-CL"/>
        </a:p>
      </dgm:t>
    </dgm:pt>
    <dgm:pt modelId="{ADB19495-9A65-469D-ABD6-E367CAF2B567}" type="sibTrans" cxnId="{4EDE8F9E-B7F5-45EE-9519-2D9B3E4A07C0}">
      <dgm:prSet/>
      <dgm:spPr/>
      <dgm:t>
        <a:bodyPr/>
        <a:lstStyle/>
        <a:p>
          <a:endParaRPr lang="es-CL"/>
        </a:p>
      </dgm:t>
    </dgm:pt>
    <dgm:pt modelId="{8B51DE59-3D26-446F-AD55-83D0057D2A5B}">
      <dgm:prSet phldrT="[Text]"/>
      <dgm:spPr/>
      <dgm:t>
        <a:bodyPr/>
        <a:lstStyle/>
        <a:p>
          <a:r>
            <a:rPr lang="es-CL" dirty="0"/>
            <a:t>Asignación de OKRs a Usuarios</a:t>
          </a:r>
        </a:p>
      </dgm:t>
    </dgm:pt>
    <dgm:pt modelId="{B36298C8-63FF-4E41-A734-F118DD842D4B}" type="parTrans" cxnId="{20C1E20C-8A32-46E9-A05B-184CC8837047}">
      <dgm:prSet/>
      <dgm:spPr/>
      <dgm:t>
        <a:bodyPr/>
        <a:lstStyle/>
        <a:p>
          <a:endParaRPr lang="es-CL"/>
        </a:p>
      </dgm:t>
    </dgm:pt>
    <dgm:pt modelId="{3FEF5A23-E6BA-4891-BCF4-B68873309D88}" type="sibTrans" cxnId="{20C1E20C-8A32-46E9-A05B-184CC8837047}">
      <dgm:prSet/>
      <dgm:spPr/>
      <dgm:t>
        <a:bodyPr/>
        <a:lstStyle/>
        <a:p>
          <a:endParaRPr lang="es-CL"/>
        </a:p>
      </dgm:t>
    </dgm:pt>
    <dgm:pt modelId="{6CF25CCA-CBD9-429F-BC48-BED609849B46}">
      <dgm:prSet phldrT="[Text]"/>
      <dgm:spPr/>
      <dgm:t>
        <a:bodyPr/>
        <a:lstStyle/>
        <a:p>
          <a:r>
            <a:rPr lang="es-CL" dirty="0"/>
            <a:t>Unidades de medida, valor de inicio y valor objetivo</a:t>
          </a:r>
        </a:p>
      </dgm:t>
    </dgm:pt>
    <dgm:pt modelId="{F143BCCF-2110-44EC-8969-1FA5A46F5A54}" type="parTrans" cxnId="{9B0C6709-2C59-43E3-997F-88E278263EDA}">
      <dgm:prSet/>
      <dgm:spPr/>
      <dgm:t>
        <a:bodyPr/>
        <a:lstStyle/>
        <a:p>
          <a:endParaRPr lang="es-CL"/>
        </a:p>
      </dgm:t>
    </dgm:pt>
    <dgm:pt modelId="{B2E44A39-1A6B-4557-8CEF-E7A8121A4E62}" type="sibTrans" cxnId="{9B0C6709-2C59-43E3-997F-88E278263EDA}">
      <dgm:prSet/>
      <dgm:spPr/>
      <dgm:t>
        <a:bodyPr/>
        <a:lstStyle/>
        <a:p>
          <a:endParaRPr lang="es-CL"/>
        </a:p>
      </dgm:t>
    </dgm:pt>
    <dgm:pt modelId="{C0F82CF6-9D70-43B0-90CE-200B3B2DCDC6}">
      <dgm:prSet phldrT="[Text]"/>
      <dgm:spPr/>
      <dgm:t>
        <a:bodyPr/>
        <a:lstStyle/>
        <a:p>
          <a:r>
            <a:rPr lang="es-CL" dirty="0"/>
            <a:t>Ordenamiento de OKRs</a:t>
          </a:r>
        </a:p>
      </dgm:t>
    </dgm:pt>
    <dgm:pt modelId="{8003397F-8D25-4839-8485-1AB37790D7FE}" type="parTrans" cxnId="{AEE63190-CCEE-48A8-91A1-C007D78A8BAE}">
      <dgm:prSet/>
      <dgm:spPr/>
      <dgm:t>
        <a:bodyPr/>
        <a:lstStyle/>
        <a:p>
          <a:endParaRPr lang="es-CL"/>
        </a:p>
      </dgm:t>
    </dgm:pt>
    <dgm:pt modelId="{9DA0F2E6-4DC9-493C-9CA1-61B268F2A8CF}" type="sibTrans" cxnId="{AEE63190-CCEE-48A8-91A1-C007D78A8BAE}">
      <dgm:prSet/>
      <dgm:spPr/>
      <dgm:t>
        <a:bodyPr/>
        <a:lstStyle/>
        <a:p>
          <a:endParaRPr lang="es-CL"/>
        </a:p>
      </dgm:t>
    </dgm:pt>
    <dgm:pt modelId="{CAF25D65-25AA-4A3C-8142-442914FA44F0}" type="pres">
      <dgm:prSet presAssocID="{F317E49C-1B7F-48B8-8D67-95DA51E8C256}" presName="Name0" presStyleCnt="0">
        <dgm:presLayoutVars>
          <dgm:chMax val="7"/>
          <dgm:chPref val="7"/>
          <dgm:dir/>
        </dgm:presLayoutVars>
      </dgm:prSet>
      <dgm:spPr/>
    </dgm:pt>
    <dgm:pt modelId="{FC6234BA-4955-4526-8010-9E90C39E93AE}" type="pres">
      <dgm:prSet presAssocID="{F317E49C-1B7F-48B8-8D67-95DA51E8C256}" presName="Name1" presStyleCnt="0"/>
      <dgm:spPr/>
    </dgm:pt>
    <dgm:pt modelId="{74C5C4D8-F8DC-4F97-915E-1335F2FE15FB}" type="pres">
      <dgm:prSet presAssocID="{F317E49C-1B7F-48B8-8D67-95DA51E8C256}" presName="cycle" presStyleCnt="0"/>
      <dgm:spPr/>
    </dgm:pt>
    <dgm:pt modelId="{FD34DD9F-869C-4A1F-B1D9-6E79B42B36A9}" type="pres">
      <dgm:prSet presAssocID="{F317E49C-1B7F-48B8-8D67-95DA51E8C256}" presName="srcNode" presStyleLbl="node1" presStyleIdx="0" presStyleCnt="4"/>
      <dgm:spPr/>
    </dgm:pt>
    <dgm:pt modelId="{33A462E8-91BC-4AFC-A020-BBBCCE44D730}" type="pres">
      <dgm:prSet presAssocID="{F317E49C-1B7F-48B8-8D67-95DA51E8C256}" presName="conn" presStyleLbl="parChTrans1D2" presStyleIdx="0" presStyleCnt="1"/>
      <dgm:spPr/>
    </dgm:pt>
    <dgm:pt modelId="{B9852F5A-D00A-4CCC-A528-7E1E49F13251}" type="pres">
      <dgm:prSet presAssocID="{F317E49C-1B7F-48B8-8D67-95DA51E8C256}" presName="extraNode" presStyleLbl="node1" presStyleIdx="0" presStyleCnt="4"/>
      <dgm:spPr/>
    </dgm:pt>
    <dgm:pt modelId="{DE7C3000-E5AB-44A1-AE48-C38BE292DC2A}" type="pres">
      <dgm:prSet presAssocID="{F317E49C-1B7F-48B8-8D67-95DA51E8C256}" presName="dstNode" presStyleLbl="node1" presStyleIdx="0" presStyleCnt="4"/>
      <dgm:spPr/>
    </dgm:pt>
    <dgm:pt modelId="{9BF76693-D875-4682-BC36-2B3DC8B6193A}" type="pres">
      <dgm:prSet presAssocID="{1066C916-EC27-4DC9-95D5-354B07903C2A}" presName="text_1" presStyleLbl="node1" presStyleIdx="0" presStyleCnt="4">
        <dgm:presLayoutVars>
          <dgm:bulletEnabled val="1"/>
        </dgm:presLayoutVars>
      </dgm:prSet>
      <dgm:spPr/>
    </dgm:pt>
    <dgm:pt modelId="{D43958EC-1A40-448D-A699-0C0D17556BF1}" type="pres">
      <dgm:prSet presAssocID="{1066C916-EC27-4DC9-95D5-354B07903C2A}" presName="accent_1" presStyleCnt="0"/>
      <dgm:spPr/>
    </dgm:pt>
    <dgm:pt modelId="{B57FC25F-4985-403D-8A92-817AAB866BA8}" type="pres">
      <dgm:prSet presAssocID="{1066C916-EC27-4DC9-95D5-354B07903C2A}" presName="accentRepeatNode" presStyleLbl="solidFgAcc1" presStyleIdx="0" presStyleCnt="4"/>
      <dgm:spPr/>
    </dgm:pt>
    <dgm:pt modelId="{D3B9B651-26FE-4074-BF0E-32E187948FB1}" type="pres">
      <dgm:prSet presAssocID="{8B51DE59-3D26-446F-AD55-83D0057D2A5B}" presName="text_2" presStyleLbl="node1" presStyleIdx="1" presStyleCnt="4">
        <dgm:presLayoutVars>
          <dgm:bulletEnabled val="1"/>
        </dgm:presLayoutVars>
      </dgm:prSet>
      <dgm:spPr/>
    </dgm:pt>
    <dgm:pt modelId="{05B95A18-206B-44DB-8EAC-FBDF8D0DB6E9}" type="pres">
      <dgm:prSet presAssocID="{8B51DE59-3D26-446F-AD55-83D0057D2A5B}" presName="accent_2" presStyleCnt="0"/>
      <dgm:spPr/>
    </dgm:pt>
    <dgm:pt modelId="{DD092A46-BD22-4F8B-8FB0-2F4A274C877B}" type="pres">
      <dgm:prSet presAssocID="{8B51DE59-3D26-446F-AD55-83D0057D2A5B}" presName="accentRepeatNode" presStyleLbl="solidFgAcc1" presStyleIdx="1" presStyleCnt="4"/>
      <dgm:spPr/>
    </dgm:pt>
    <dgm:pt modelId="{41C0EB92-8AE2-4C5E-B8B9-EFAE6B67AB4E}" type="pres">
      <dgm:prSet presAssocID="{6CF25CCA-CBD9-429F-BC48-BED609849B46}" presName="text_3" presStyleLbl="node1" presStyleIdx="2" presStyleCnt="4">
        <dgm:presLayoutVars>
          <dgm:bulletEnabled val="1"/>
        </dgm:presLayoutVars>
      </dgm:prSet>
      <dgm:spPr/>
    </dgm:pt>
    <dgm:pt modelId="{82C29F3B-FB78-4DE5-A9AE-13AA8D06F444}" type="pres">
      <dgm:prSet presAssocID="{6CF25CCA-CBD9-429F-BC48-BED609849B46}" presName="accent_3" presStyleCnt="0"/>
      <dgm:spPr/>
    </dgm:pt>
    <dgm:pt modelId="{93225971-18FC-4751-9D27-F240067DC557}" type="pres">
      <dgm:prSet presAssocID="{6CF25CCA-CBD9-429F-BC48-BED609849B46}" presName="accentRepeatNode" presStyleLbl="solidFgAcc1" presStyleIdx="2" presStyleCnt="4"/>
      <dgm:spPr/>
    </dgm:pt>
    <dgm:pt modelId="{0913ECD4-12EE-4ED9-9CDF-A363B3E140D3}" type="pres">
      <dgm:prSet presAssocID="{C0F82CF6-9D70-43B0-90CE-200B3B2DCDC6}" presName="text_4" presStyleLbl="node1" presStyleIdx="3" presStyleCnt="4">
        <dgm:presLayoutVars>
          <dgm:bulletEnabled val="1"/>
        </dgm:presLayoutVars>
      </dgm:prSet>
      <dgm:spPr/>
    </dgm:pt>
    <dgm:pt modelId="{D9501835-987E-4839-8AC1-9843BE7CBCB0}" type="pres">
      <dgm:prSet presAssocID="{C0F82CF6-9D70-43B0-90CE-200B3B2DCDC6}" presName="accent_4" presStyleCnt="0"/>
      <dgm:spPr/>
    </dgm:pt>
    <dgm:pt modelId="{12EB48C3-92E1-4019-AA49-B43162B96CF4}" type="pres">
      <dgm:prSet presAssocID="{C0F82CF6-9D70-43B0-90CE-200B3B2DCDC6}" presName="accentRepeatNode" presStyleLbl="solidFgAcc1" presStyleIdx="3" presStyleCnt="4"/>
      <dgm:spPr/>
    </dgm:pt>
  </dgm:ptLst>
  <dgm:cxnLst>
    <dgm:cxn modelId="{9B0C6709-2C59-43E3-997F-88E278263EDA}" srcId="{F317E49C-1B7F-48B8-8D67-95DA51E8C256}" destId="{6CF25CCA-CBD9-429F-BC48-BED609849B46}" srcOrd="2" destOrd="0" parTransId="{F143BCCF-2110-44EC-8969-1FA5A46F5A54}" sibTransId="{B2E44A39-1A6B-4557-8CEF-E7A8121A4E62}"/>
    <dgm:cxn modelId="{20C1E20C-8A32-46E9-A05B-184CC8837047}" srcId="{F317E49C-1B7F-48B8-8D67-95DA51E8C256}" destId="{8B51DE59-3D26-446F-AD55-83D0057D2A5B}" srcOrd="1" destOrd="0" parTransId="{B36298C8-63FF-4E41-A734-F118DD842D4B}" sibTransId="{3FEF5A23-E6BA-4891-BCF4-B68873309D88}"/>
    <dgm:cxn modelId="{2F64271C-CC03-497B-B13A-47B3470DA355}" type="presOf" srcId="{8B51DE59-3D26-446F-AD55-83D0057D2A5B}" destId="{D3B9B651-26FE-4074-BF0E-32E187948FB1}" srcOrd="0" destOrd="0" presId="urn:microsoft.com/office/officeart/2008/layout/VerticalCurvedList"/>
    <dgm:cxn modelId="{62F93F6C-7AC4-4D9B-AC39-15E64A1B2120}" type="presOf" srcId="{6CF25CCA-CBD9-429F-BC48-BED609849B46}" destId="{41C0EB92-8AE2-4C5E-B8B9-EFAE6B67AB4E}" srcOrd="0" destOrd="0" presId="urn:microsoft.com/office/officeart/2008/layout/VerticalCurvedList"/>
    <dgm:cxn modelId="{EF294554-CFB7-4CB4-B2DA-448159E534F6}" type="presOf" srcId="{1066C916-EC27-4DC9-95D5-354B07903C2A}" destId="{9BF76693-D875-4682-BC36-2B3DC8B6193A}" srcOrd="0" destOrd="0" presId="urn:microsoft.com/office/officeart/2008/layout/VerticalCurvedList"/>
    <dgm:cxn modelId="{AEE63190-CCEE-48A8-91A1-C007D78A8BAE}" srcId="{F317E49C-1B7F-48B8-8D67-95DA51E8C256}" destId="{C0F82CF6-9D70-43B0-90CE-200B3B2DCDC6}" srcOrd="3" destOrd="0" parTransId="{8003397F-8D25-4839-8485-1AB37790D7FE}" sibTransId="{9DA0F2E6-4DC9-493C-9CA1-61B268F2A8CF}"/>
    <dgm:cxn modelId="{4EDE8F9E-B7F5-45EE-9519-2D9B3E4A07C0}" srcId="{F317E49C-1B7F-48B8-8D67-95DA51E8C256}" destId="{1066C916-EC27-4DC9-95D5-354B07903C2A}" srcOrd="0" destOrd="0" parTransId="{FE7F4F66-9205-4A55-B178-CBFC4F9E3978}" sibTransId="{ADB19495-9A65-469D-ABD6-E367CAF2B567}"/>
    <dgm:cxn modelId="{F5A851AE-73AA-4EE9-BD81-7E75F1F384DA}" type="presOf" srcId="{F317E49C-1B7F-48B8-8D67-95DA51E8C256}" destId="{CAF25D65-25AA-4A3C-8142-442914FA44F0}" srcOrd="0" destOrd="0" presId="urn:microsoft.com/office/officeart/2008/layout/VerticalCurvedList"/>
    <dgm:cxn modelId="{93477ADB-95F4-423B-8C3D-DDA42B8A90A3}" type="presOf" srcId="{ADB19495-9A65-469D-ABD6-E367CAF2B567}" destId="{33A462E8-91BC-4AFC-A020-BBBCCE44D730}" srcOrd="0" destOrd="0" presId="urn:microsoft.com/office/officeart/2008/layout/VerticalCurvedList"/>
    <dgm:cxn modelId="{420890E4-ED66-487D-B4F0-E4E75E165ABC}" type="presOf" srcId="{C0F82CF6-9D70-43B0-90CE-200B3B2DCDC6}" destId="{0913ECD4-12EE-4ED9-9CDF-A363B3E140D3}" srcOrd="0" destOrd="0" presId="urn:microsoft.com/office/officeart/2008/layout/VerticalCurvedList"/>
    <dgm:cxn modelId="{E6786B3C-111B-4FFE-9ECC-4BD9902E3D1A}" type="presParOf" srcId="{CAF25D65-25AA-4A3C-8142-442914FA44F0}" destId="{FC6234BA-4955-4526-8010-9E90C39E93AE}" srcOrd="0" destOrd="0" presId="urn:microsoft.com/office/officeart/2008/layout/VerticalCurvedList"/>
    <dgm:cxn modelId="{5448A5C3-EE65-4432-9F08-D20E31782589}" type="presParOf" srcId="{FC6234BA-4955-4526-8010-9E90C39E93AE}" destId="{74C5C4D8-F8DC-4F97-915E-1335F2FE15FB}" srcOrd="0" destOrd="0" presId="urn:microsoft.com/office/officeart/2008/layout/VerticalCurvedList"/>
    <dgm:cxn modelId="{A79341B9-3FA6-4D81-B740-05B9488FE06B}" type="presParOf" srcId="{74C5C4D8-F8DC-4F97-915E-1335F2FE15FB}" destId="{FD34DD9F-869C-4A1F-B1D9-6E79B42B36A9}" srcOrd="0" destOrd="0" presId="urn:microsoft.com/office/officeart/2008/layout/VerticalCurvedList"/>
    <dgm:cxn modelId="{F0E337B4-D36D-4CA3-AF2F-53A63F39591F}" type="presParOf" srcId="{74C5C4D8-F8DC-4F97-915E-1335F2FE15FB}" destId="{33A462E8-91BC-4AFC-A020-BBBCCE44D730}" srcOrd="1" destOrd="0" presId="urn:microsoft.com/office/officeart/2008/layout/VerticalCurvedList"/>
    <dgm:cxn modelId="{246DDF20-D610-4803-9FF9-F367543A62AA}" type="presParOf" srcId="{74C5C4D8-F8DC-4F97-915E-1335F2FE15FB}" destId="{B9852F5A-D00A-4CCC-A528-7E1E49F13251}" srcOrd="2" destOrd="0" presId="urn:microsoft.com/office/officeart/2008/layout/VerticalCurvedList"/>
    <dgm:cxn modelId="{3271AD26-DAB6-4CA8-8145-039A7133F813}" type="presParOf" srcId="{74C5C4D8-F8DC-4F97-915E-1335F2FE15FB}" destId="{DE7C3000-E5AB-44A1-AE48-C38BE292DC2A}" srcOrd="3" destOrd="0" presId="urn:microsoft.com/office/officeart/2008/layout/VerticalCurvedList"/>
    <dgm:cxn modelId="{3FE6B8AC-B551-4250-8D9B-7C1CF558EA80}" type="presParOf" srcId="{FC6234BA-4955-4526-8010-9E90C39E93AE}" destId="{9BF76693-D875-4682-BC36-2B3DC8B6193A}" srcOrd="1" destOrd="0" presId="urn:microsoft.com/office/officeart/2008/layout/VerticalCurvedList"/>
    <dgm:cxn modelId="{0BDCF635-DA35-4B71-93AC-E1537C4426D0}" type="presParOf" srcId="{FC6234BA-4955-4526-8010-9E90C39E93AE}" destId="{D43958EC-1A40-448D-A699-0C0D17556BF1}" srcOrd="2" destOrd="0" presId="urn:microsoft.com/office/officeart/2008/layout/VerticalCurvedList"/>
    <dgm:cxn modelId="{7F4BDED8-B69D-460C-9BB2-5A31D0F10DC2}" type="presParOf" srcId="{D43958EC-1A40-448D-A699-0C0D17556BF1}" destId="{B57FC25F-4985-403D-8A92-817AAB866BA8}" srcOrd="0" destOrd="0" presId="urn:microsoft.com/office/officeart/2008/layout/VerticalCurvedList"/>
    <dgm:cxn modelId="{9858F723-5AA7-4DF9-A868-714C39994397}" type="presParOf" srcId="{FC6234BA-4955-4526-8010-9E90C39E93AE}" destId="{D3B9B651-26FE-4074-BF0E-32E187948FB1}" srcOrd="3" destOrd="0" presId="urn:microsoft.com/office/officeart/2008/layout/VerticalCurvedList"/>
    <dgm:cxn modelId="{5CA8DD00-5EA4-4C7D-8CA9-305B7596F21B}" type="presParOf" srcId="{FC6234BA-4955-4526-8010-9E90C39E93AE}" destId="{05B95A18-206B-44DB-8EAC-FBDF8D0DB6E9}" srcOrd="4" destOrd="0" presId="urn:microsoft.com/office/officeart/2008/layout/VerticalCurvedList"/>
    <dgm:cxn modelId="{DA0769D4-8F5B-4716-822B-45535FC6828C}" type="presParOf" srcId="{05B95A18-206B-44DB-8EAC-FBDF8D0DB6E9}" destId="{DD092A46-BD22-4F8B-8FB0-2F4A274C877B}" srcOrd="0" destOrd="0" presId="urn:microsoft.com/office/officeart/2008/layout/VerticalCurvedList"/>
    <dgm:cxn modelId="{20780E0F-8987-4AED-93B9-BBA833F060C5}" type="presParOf" srcId="{FC6234BA-4955-4526-8010-9E90C39E93AE}" destId="{41C0EB92-8AE2-4C5E-B8B9-EFAE6B67AB4E}" srcOrd="5" destOrd="0" presId="urn:microsoft.com/office/officeart/2008/layout/VerticalCurvedList"/>
    <dgm:cxn modelId="{CDCFCA89-D660-4762-BB8B-39FA32160B42}" type="presParOf" srcId="{FC6234BA-4955-4526-8010-9E90C39E93AE}" destId="{82C29F3B-FB78-4DE5-A9AE-13AA8D06F444}" srcOrd="6" destOrd="0" presId="urn:microsoft.com/office/officeart/2008/layout/VerticalCurvedList"/>
    <dgm:cxn modelId="{EC9630A9-0751-4E82-A87E-AA26F5BABADC}" type="presParOf" srcId="{82C29F3B-FB78-4DE5-A9AE-13AA8D06F444}" destId="{93225971-18FC-4751-9D27-F240067DC557}" srcOrd="0" destOrd="0" presId="urn:microsoft.com/office/officeart/2008/layout/VerticalCurvedList"/>
    <dgm:cxn modelId="{3198D9E9-4217-4D5A-9D03-A2BF86BE900E}" type="presParOf" srcId="{FC6234BA-4955-4526-8010-9E90C39E93AE}" destId="{0913ECD4-12EE-4ED9-9CDF-A363B3E140D3}" srcOrd="7" destOrd="0" presId="urn:microsoft.com/office/officeart/2008/layout/VerticalCurvedList"/>
    <dgm:cxn modelId="{4BEE3A62-A02D-4530-B28F-BCE48CED532F}" type="presParOf" srcId="{FC6234BA-4955-4526-8010-9E90C39E93AE}" destId="{D9501835-987E-4839-8AC1-9843BE7CBCB0}" srcOrd="8" destOrd="0" presId="urn:microsoft.com/office/officeart/2008/layout/VerticalCurvedList"/>
    <dgm:cxn modelId="{3B3866AE-9381-43F2-B964-DB364C309E62}" type="presParOf" srcId="{D9501835-987E-4839-8AC1-9843BE7CBCB0}" destId="{12EB48C3-92E1-4019-AA49-B43162B96C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A6E630-12FB-4518-8A07-62921271E3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L"/>
        </a:p>
      </dgm:t>
    </dgm:pt>
    <dgm:pt modelId="{1BDF57A5-CFE3-4547-83AB-34641397F763}">
      <dgm:prSet phldrT="[Text]"/>
      <dgm:spPr/>
      <dgm:t>
        <a:bodyPr/>
        <a:lstStyle/>
        <a:p>
          <a:r>
            <a:rPr lang="es-CL" dirty="0"/>
            <a:t>Avance al Termino del Ciclo y al Día de Hoy</a:t>
          </a:r>
        </a:p>
      </dgm:t>
    </dgm:pt>
    <dgm:pt modelId="{976469D9-0412-4525-B89D-C489A0FD5C5D}" type="parTrans" cxnId="{7C8EE6A4-FCA7-437A-9812-2A9146E3C2D2}">
      <dgm:prSet/>
      <dgm:spPr/>
      <dgm:t>
        <a:bodyPr/>
        <a:lstStyle/>
        <a:p>
          <a:endParaRPr lang="es-CL"/>
        </a:p>
      </dgm:t>
    </dgm:pt>
    <dgm:pt modelId="{896C461A-37F3-4126-B85B-926ADF17170F}" type="sibTrans" cxnId="{7C8EE6A4-FCA7-437A-9812-2A9146E3C2D2}">
      <dgm:prSet/>
      <dgm:spPr/>
      <dgm:t>
        <a:bodyPr/>
        <a:lstStyle/>
        <a:p>
          <a:endParaRPr lang="es-CL"/>
        </a:p>
      </dgm:t>
    </dgm:pt>
    <dgm:pt modelId="{588AB34A-26F8-42D2-BEBA-B6729BE4D13A}">
      <dgm:prSet phldrT="[Text]"/>
      <dgm:spPr/>
      <dgm:t>
        <a:bodyPr/>
        <a:lstStyle/>
        <a:p>
          <a:r>
            <a:rPr lang="es-CL" dirty="0"/>
            <a:t>Filtro por usuario</a:t>
          </a:r>
        </a:p>
      </dgm:t>
    </dgm:pt>
    <dgm:pt modelId="{30075297-C75C-4CC4-9763-78E25B3259DB}" type="parTrans" cxnId="{5D2CBF14-B971-4AB6-B372-4381394D8A96}">
      <dgm:prSet/>
      <dgm:spPr/>
      <dgm:t>
        <a:bodyPr/>
        <a:lstStyle/>
        <a:p>
          <a:endParaRPr lang="es-CL"/>
        </a:p>
      </dgm:t>
    </dgm:pt>
    <dgm:pt modelId="{60239874-2374-443A-8D47-331235137EF3}" type="sibTrans" cxnId="{5D2CBF14-B971-4AB6-B372-4381394D8A96}">
      <dgm:prSet/>
      <dgm:spPr/>
      <dgm:t>
        <a:bodyPr/>
        <a:lstStyle/>
        <a:p>
          <a:endParaRPr lang="es-CL"/>
        </a:p>
      </dgm:t>
    </dgm:pt>
    <dgm:pt modelId="{F7854352-3325-4532-B9ED-38392C982A82}">
      <dgm:prSet phldrT="[Text]"/>
      <dgm:spPr/>
      <dgm:t>
        <a:bodyPr/>
        <a:lstStyle/>
        <a:p>
          <a:r>
            <a:rPr lang="es-CL" dirty="0"/>
            <a:t>Compromisos y notas</a:t>
          </a:r>
        </a:p>
      </dgm:t>
    </dgm:pt>
    <dgm:pt modelId="{838569DC-5966-41D3-B52A-7B60FFDB28B2}" type="parTrans" cxnId="{90E1C6E3-B5E3-4D1A-9276-40D67D176E71}">
      <dgm:prSet/>
      <dgm:spPr/>
      <dgm:t>
        <a:bodyPr/>
        <a:lstStyle/>
        <a:p>
          <a:endParaRPr lang="es-CL"/>
        </a:p>
      </dgm:t>
    </dgm:pt>
    <dgm:pt modelId="{823ADC82-7F26-4980-A308-414A59585609}" type="sibTrans" cxnId="{90E1C6E3-B5E3-4D1A-9276-40D67D176E71}">
      <dgm:prSet/>
      <dgm:spPr/>
      <dgm:t>
        <a:bodyPr/>
        <a:lstStyle/>
        <a:p>
          <a:endParaRPr lang="es-CL"/>
        </a:p>
      </dgm:t>
    </dgm:pt>
    <dgm:pt modelId="{F0F2D97E-3A86-4527-A835-958DF1DCA92F}">
      <dgm:prSet phldrT="[Text]"/>
      <dgm:spPr/>
      <dgm:t>
        <a:bodyPr/>
        <a:lstStyle/>
        <a:p>
          <a:r>
            <a:rPr lang="es-CL" dirty="0"/>
            <a:t>Navegación a través de los OKRs</a:t>
          </a:r>
        </a:p>
      </dgm:t>
    </dgm:pt>
    <dgm:pt modelId="{F846A7FA-F6B7-4B60-89A5-CBF52212E8DB}" type="parTrans" cxnId="{DEA7DF35-0C8F-418B-AFAE-D87E4818A02D}">
      <dgm:prSet/>
      <dgm:spPr/>
      <dgm:t>
        <a:bodyPr/>
        <a:lstStyle/>
        <a:p>
          <a:endParaRPr lang="es-CL"/>
        </a:p>
      </dgm:t>
    </dgm:pt>
    <dgm:pt modelId="{81D4734F-69DB-4746-A944-A89754961C91}" type="sibTrans" cxnId="{DEA7DF35-0C8F-418B-AFAE-D87E4818A02D}">
      <dgm:prSet/>
      <dgm:spPr/>
      <dgm:t>
        <a:bodyPr/>
        <a:lstStyle/>
        <a:p>
          <a:endParaRPr lang="es-CL"/>
        </a:p>
      </dgm:t>
    </dgm:pt>
    <dgm:pt modelId="{4A387AB0-FBD0-4499-88B7-5DD5DACE085E}">
      <dgm:prSet phldrT="[Text]"/>
      <dgm:spPr/>
      <dgm:t>
        <a:bodyPr/>
        <a:lstStyle/>
        <a:p>
          <a:r>
            <a:rPr lang="es-CL" dirty="0"/>
            <a:t>Actualización del valor actual</a:t>
          </a:r>
        </a:p>
      </dgm:t>
    </dgm:pt>
    <dgm:pt modelId="{DE2EE087-C3B0-445F-93D4-BEABA8FC4279}" type="parTrans" cxnId="{9ADAB9C5-D804-4D44-9CA2-60ED2299C43E}">
      <dgm:prSet/>
      <dgm:spPr/>
      <dgm:t>
        <a:bodyPr/>
        <a:lstStyle/>
        <a:p>
          <a:endParaRPr lang="es-CL"/>
        </a:p>
      </dgm:t>
    </dgm:pt>
    <dgm:pt modelId="{094F0BCC-9860-459C-A5B4-0117A1FDF5B4}" type="sibTrans" cxnId="{9ADAB9C5-D804-4D44-9CA2-60ED2299C43E}">
      <dgm:prSet/>
      <dgm:spPr/>
      <dgm:t>
        <a:bodyPr/>
        <a:lstStyle/>
        <a:p>
          <a:endParaRPr lang="es-CL"/>
        </a:p>
      </dgm:t>
    </dgm:pt>
    <dgm:pt modelId="{6B2A17B2-EEBB-4DEE-A322-1AF3B07A786B}" type="pres">
      <dgm:prSet presAssocID="{00A6E630-12FB-4518-8A07-62921271E345}" presName="Name0" presStyleCnt="0">
        <dgm:presLayoutVars>
          <dgm:chMax val="7"/>
          <dgm:chPref val="7"/>
          <dgm:dir/>
        </dgm:presLayoutVars>
      </dgm:prSet>
      <dgm:spPr/>
    </dgm:pt>
    <dgm:pt modelId="{01D8D61A-C199-489C-9A8E-85DCE066B8E2}" type="pres">
      <dgm:prSet presAssocID="{00A6E630-12FB-4518-8A07-62921271E345}" presName="Name1" presStyleCnt="0"/>
      <dgm:spPr/>
    </dgm:pt>
    <dgm:pt modelId="{F33271B4-B26B-4430-B685-6E7CA2316D45}" type="pres">
      <dgm:prSet presAssocID="{00A6E630-12FB-4518-8A07-62921271E345}" presName="cycle" presStyleCnt="0"/>
      <dgm:spPr/>
    </dgm:pt>
    <dgm:pt modelId="{B3865473-0C2C-47AE-BF63-51BB3A3F1AFB}" type="pres">
      <dgm:prSet presAssocID="{00A6E630-12FB-4518-8A07-62921271E345}" presName="srcNode" presStyleLbl="node1" presStyleIdx="0" presStyleCnt="5"/>
      <dgm:spPr/>
    </dgm:pt>
    <dgm:pt modelId="{546E0109-4304-46AB-B04E-791ABF00B5DF}" type="pres">
      <dgm:prSet presAssocID="{00A6E630-12FB-4518-8A07-62921271E345}" presName="conn" presStyleLbl="parChTrans1D2" presStyleIdx="0" presStyleCnt="1"/>
      <dgm:spPr/>
    </dgm:pt>
    <dgm:pt modelId="{55FCBDE4-16FB-4595-AD06-193466FA987B}" type="pres">
      <dgm:prSet presAssocID="{00A6E630-12FB-4518-8A07-62921271E345}" presName="extraNode" presStyleLbl="node1" presStyleIdx="0" presStyleCnt="5"/>
      <dgm:spPr/>
    </dgm:pt>
    <dgm:pt modelId="{3E42F75C-2955-42A9-9DD1-0BBC2113BABE}" type="pres">
      <dgm:prSet presAssocID="{00A6E630-12FB-4518-8A07-62921271E345}" presName="dstNode" presStyleLbl="node1" presStyleIdx="0" presStyleCnt="5"/>
      <dgm:spPr/>
    </dgm:pt>
    <dgm:pt modelId="{EF765DA2-AED6-4DD5-ABD7-EF650F08D5FE}" type="pres">
      <dgm:prSet presAssocID="{4A387AB0-FBD0-4499-88B7-5DD5DACE085E}" presName="text_1" presStyleLbl="node1" presStyleIdx="0" presStyleCnt="5">
        <dgm:presLayoutVars>
          <dgm:bulletEnabled val="1"/>
        </dgm:presLayoutVars>
      </dgm:prSet>
      <dgm:spPr/>
    </dgm:pt>
    <dgm:pt modelId="{630016EF-720B-4AAF-B7D9-CDBDF81597D5}" type="pres">
      <dgm:prSet presAssocID="{4A387AB0-FBD0-4499-88B7-5DD5DACE085E}" presName="accent_1" presStyleCnt="0"/>
      <dgm:spPr/>
    </dgm:pt>
    <dgm:pt modelId="{E4434318-B162-4319-87DA-CAE2E3FEB165}" type="pres">
      <dgm:prSet presAssocID="{4A387AB0-FBD0-4499-88B7-5DD5DACE085E}" presName="accentRepeatNode" presStyleLbl="solidFgAcc1" presStyleIdx="0" presStyleCnt="5"/>
      <dgm:spPr/>
    </dgm:pt>
    <dgm:pt modelId="{BBD48E62-F322-459F-9735-30D69AFA8770}" type="pres">
      <dgm:prSet presAssocID="{1BDF57A5-CFE3-4547-83AB-34641397F763}" presName="text_2" presStyleLbl="node1" presStyleIdx="1" presStyleCnt="5">
        <dgm:presLayoutVars>
          <dgm:bulletEnabled val="1"/>
        </dgm:presLayoutVars>
      </dgm:prSet>
      <dgm:spPr/>
    </dgm:pt>
    <dgm:pt modelId="{DFF4700C-CEF1-45AC-908E-6CABD225EA79}" type="pres">
      <dgm:prSet presAssocID="{1BDF57A5-CFE3-4547-83AB-34641397F763}" presName="accent_2" presStyleCnt="0"/>
      <dgm:spPr/>
    </dgm:pt>
    <dgm:pt modelId="{FA78A9DB-7512-426D-8E57-52B1BBF1209A}" type="pres">
      <dgm:prSet presAssocID="{1BDF57A5-CFE3-4547-83AB-34641397F763}" presName="accentRepeatNode" presStyleLbl="solidFgAcc1" presStyleIdx="1" presStyleCnt="5"/>
      <dgm:spPr/>
    </dgm:pt>
    <dgm:pt modelId="{6BF97B93-1159-4852-ADD4-DF61E86B4D45}" type="pres">
      <dgm:prSet presAssocID="{588AB34A-26F8-42D2-BEBA-B6729BE4D13A}" presName="text_3" presStyleLbl="node1" presStyleIdx="2" presStyleCnt="5">
        <dgm:presLayoutVars>
          <dgm:bulletEnabled val="1"/>
        </dgm:presLayoutVars>
      </dgm:prSet>
      <dgm:spPr/>
    </dgm:pt>
    <dgm:pt modelId="{24DCF1E0-2CCC-4D8D-99E4-2517CAB7E360}" type="pres">
      <dgm:prSet presAssocID="{588AB34A-26F8-42D2-BEBA-B6729BE4D13A}" presName="accent_3" presStyleCnt="0"/>
      <dgm:spPr/>
    </dgm:pt>
    <dgm:pt modelId="{74B0486A-AD55-4CBE-9B27-738AAD2B72CA}" type="pres">
      <dgm:prSet presAssocID="{588AB34A-26F8-42D2-BEBA-B6729BE4D13A}" presName="accentRepeatNode" presStyleLbl="solidFgAcc1" presStyleIdx="2" presStyleCnt="5"/>
      <dgm:spPr/>
    </dgm:pt>
    <dgm:pt modelId="{F0F74EBC-0902-4BF1-A475-E04AB3F10794}" type="pres">
      <dgm:prSet presAssocID="{F7854352-3325-4532-B9ED-38392C982A82}" presName="text_4" presStyleLbl="node1" presStyleIdx="3" presStyleCnt="5">
        <dgm:presLayoutVars>
          <dgm:bulletEnabled val="1"/>
        </dgm:presLayoutVars>
      </dgm:prSet>
      <dgm:spPr/>
    </dgm:pt>
    <dgm:pt modelId="{21A231E6-8B0B-4DB4-83F5-684A925F7CE0}" type="pres">
      <dgm:prSet presAssocID="{F7854352-3325-4532-B9ED-38392C982A82}" presName="accent_4" presStyleCnt="0"/>
      <dgm:spPr/>
    </dgm:pt>
    <dgm:pt modelId="{C904B054-ED62-413C-9D4B-6E267CB94F46}" type="pres">
      <dgm:prSet presAssocID="{F7854352-3325-4532-B9ED-38392C982A82}" presName="accentRepeatNode" presStyleLbl="solidFgAcc1" presStyleIdx="3" presStyleCnt="5"/>
      <dgm:spPr/>
    </dgm:pt>
    <dgm:pt modelId="{22275BA0-73FA-4C7C-A9AF-78EEE99A9058}" type="pres">
      <dgm:prSet presAssocID="{F0F2D97E-3A86-4527-A835-958DF1DCA92F}" presName="text_5" presStyleLbl="node1" presStyleIdx="4" presStyleCnt="5">
        <dgm:presLayoutVars>
          <dgm:bulletEnabled val="1"/>
        </dgm:presLayoutVars>
      </dgm:prSet>
      <dgm:spPr/>
    </dgm:pt>
    <dgm:pt modelId="{817780E5-A6F6-460D-90E1-0C7C05614C97}" type="pres">
      <dgm:prSet presAssocID="{F0F2D97E-3A86-4527-A835-958DF1DCA92F}" presName="accent_5" presStyleCnt="0"/>
      <dgm:spPr/>
    </dgm:pt>
    <dgm:pt modelId="{F8FEAE40-FE58-40B1-A789-E3FF686CDA8E}" type="pres">
      <dgm:prSet presAssocID="{F0F2D97E-3A86-4527-A835-958DF1DCA92F}" presName="accentRepeatNode" presStyleLbl="solidFgAcc1" presStyleIdx="4" presStyleCnt="5"/>
      <dgm:spPr/>
    </dgm:pt>
  </dgm:ptLst>
  <dgm:cxnLst>
    <dgm:cxn modelId="{5D2CBF14-B971-4AB6-B372-4381394D8A96}" srcId="{00A6E630-12FB-4518-8A07-62921271E345}" destId="{588AB34A-26F8-42D2-BEBA-B6729BE4D13A}" srcOrd="2" destOrd="0" parTransId="{30075297-C75C-4CC4-9763-78E25B3259DB}" sibTransId="{60239874-2374-443A-8D47-331235137EF3}"/>
    <dgm:cxn modelId="{DEA7DF35-0C8F-418B-AFAE-D87E4818A02D}" srcId="{00A6E630-12FB-4518-8A07-62921271E345}" destId="{F0F2D97E-3A86-4527-A835-958DF1DCA92F}" srcOrd="4" destOrd="0" parTransId="{F846A7FA-F6B7-4B60-89A5-CBF52212E8DB}" sibTransId="{81D4734F-69DB-4746-A944-A89754961C91}"/>
    <dgm:cxn modelId="{370A5F69-16B3-4FCE-8C86-2E9D083EBC50}" type="presOf" srcId="{4A387AB0-FBD0-4499-88B7-5DD5DACE085E}" destId="{EF765DA2-AED6-4DD5-ABD7-EF650F08D5FE}" srcOrd="0" destOrd="0" presId="urn:microsoft.com/office/officeart/2008/layout/VerticalCurvedList"/>
    <dgm:cxn modelId="{9BD5D38A-0D41-4176-B301-5B68922A9430}" type="presOf" srcId="{1BDF57A5-CFE3-4547-83AB-34641397F763}" destId="{BBD48E62-F322-459F-9735-30D69AFA8770}" srcOrd="0" destOrd="0" presId="urn:microsoft.com/office/officeart/2008/layout/VerticalCurvedList"/>
    <dgm:cxn modelId="{A62919A0-AF12-4C63-99EA-8B112101F4EB}" type="presOf" srcId="{F7854352-3325-4532-B9ED-38392C982A82}" destId="{F0F74EBC-0902-4BF1-A475-E04AB3F10794}" srcOrd="0" destOrd="0" presId="urn:microsoft.com/office/officeart/2008/layout/VerticalCurvedList"/>
    <dgm:cxn modelId="{562BE6A2-4BE6-4926-BA21-66CD324C7564}" type="presOf" srcId="{588AB34A-26F8-42D2-BEBA-B6729BE4D13A}" destId="{6BF97B93-1159-4852-ADD4-DF61E86B4D45}" srcOrd="0" destOrd="0" presId="urn:microsoft.com/office/officeart/2008/layout/VerticalCurvedList"/>
    <dgm:cxn modelId="{7C8EE6A4-FCA7-437A-9812-2A9146E3C2D2}" srcId="{00A6E630-12FB-4518-8A07-62921271E345}" destId="{1BDF57A5-CFE3-4547-83AB-34641397F763}" srcOrd="1" destOrd="0" parTransId="{976469D9-0412-4525-B89D-C489A0FD5C5D}" sibTransId="{896C461A-37F3-4126-B85B-926ADF17170F}"/>
    <dgm:cxn modelId="{9CE8CBC1-8EB6-473F-B6E9-D730F2B2746F}" type="presOf" srcId="{F0F2D97E-3A86-4527-A835-958DF1DCA92F}" destId="{22275BA0-73FA-4C7C-A9AF-78EEE99A9058}" srcOrd="0" destOrd="0" presId="urn:microsoft.com/office/officeart/2008/layout/VerticalCurvedList"/>
    <dgm:cxn modelId="{9ADAB9C5-D804-4D44-9CA2-60ED2299C43E}" srcId="{00A6E630-12FB-4518-8A07-62921271E345}" destId="{4A387AB0-FBD0-4499-88B7-5DD5DACE085E}" srcOrd="0" destOrd="0" parTransId="{DE2EE087-C3B0-445F-93D4-BEABA8FC4279}" sibTransId="{094F0BCC-9860-459C-A5B4-0117A1FDF5B4}"/>
    <dgm:cxn modelId="{531CF2DC-9166-485E-AAAB-D39565C7FB06}" type="presOf" srcId="{00A6E630-12FB-4518-8A07-62921271E345}" destId="{6B2A17B2-EEBB-4DEE-A322-1AF3B07A786B}" srcOrd="0" destOrd="0" presId="urn:microsoft.com/office/officeart/2008/layout/VerticalCurvedList"/>
    <dgm:cxn modelId="{90E1C6E3-B5E3-4D1A-9276-40D67D176E71}" srcId="{00A6E630-12FB-4518-8A07-62921271E345}" destId="{F7854352-3325-4532-B9ED-38392C982A82}" srcOrd="3" destOrd="0" parTransId="{838569DC-5966-41D3-B52A-7B60FFDB28B2}" sibTransId="{823ADC82-7F26-4980-A308-414A59585609}"/>
    <dgm:cxn modelId="{203D50F2-028D-4C0B-8714-A1C5BE2868E9}" type="presOf" srcId="{094F0BCC-9860-459C-A5B4-0117A1FDF5B4}" destId="{546E0109-4304-46AB-B04E-791ABF00B5DF}" srcOrd="0" destOrd="0" presId="urn:microsoft.com/office/officeart/2008/layout/VerticalCurvedList"/>
    <dgm:cxn modelId="{5B45050B-3113-4CD4-819F-594D2E5E6EF3}" type="presParOf" srcId="{6B2A17B2-EEBB-4DEE-A322-1AF3B07A786B}" destId="{01D8D61A-C199-489C-9A8E-85DCE066B8E2}" srcOrd="0" destOrd="0" presId="urn:microsoft.com/office/officeart/2008/layout/VerticalCurvedList"/>
    <dgm:cxn modelId="{9F28D725-349C-48F8-9A26-AC338FB23A7D}" type="presParOf" srcId="{01D8D61A-C199-489C-9A8E-85DCE066B8E2}" destId="{F33271B4-B26B-4430-B685-6E7CA2316D45}" srcOrd="0" destOrd="0" presId="urn:microsoft.com/office/officeart/2008/layout/VerticalCurvedList"/>
    <dgm:cxn modelId="{CCADD12C-83C9-481B-83DE-BD60B3B35AB0}" type="presParOf" srcId="{F33271B4-B26B-4430-B685-6E7CA2316D45}" destId="{B3865473-0C2C-47AE-BF63-51BB3A3F1AFB}" srcOrd="0" destOrd="0" presId="urn:microsoft.com/office/officeart/2008/layout/VerticalCurvedList"/>
    <dgm:cxn modelId="{050232D8-43D6-4457-96F9-F983A61F2E62}" type="presParOf" srcId="{F33271B4-B26B-4430-B685-6E7CA2316D45}" destId="{546E0109-4304-46AB-B04E-791ABF00B5DF}" srcOrd="1" destOrd="0" presId="urn:microsoft.com/office/officeart/2008/layout/VerticalCurvedList"/>
    <dgm:cxn modelId="{FFAFAEA1-9650-4FD1-B517-A13FFF448C93}" type="presParOf" srcId="{F33271B4-B26B-4430-B685-6E7CA2316D45}" destId="{55FCBDE4-16FB-4595-AD06-193466FA987B}" srcOrd="2" destOrd="0" presId="urn:microsoft.com/office/officeart/2008/layout/VerticalCurvedList"/>
    <dgm:cxn modelId="{D4B39F6E-65C1-4683-B757-20A64CBC2492}" type="presParOf" srcId="{F33271B4-B26B-4430-B685-6E7CA2316D45}" destId="{3E42F75C-2955-42A9-9DD1-0BBC2113BABE}" srcOrd="3" destOrd="0" presId="urn:microsoft.com/office/officeart/2008/layout/VerticalCurvedList"/>
    <dgm:cxn modelId="{11CEF674-C394-4A2F-855B-0CC81890A0B7}" type="presParOf" srcId="{01D8D61A-C199-489C-9A8E-85DCE066B8E2}" destId="{EF765DA2-AED6-4DD5-ABD7-EF650F08D5FE}" srcOrd="1" destOrd="0" presId="urn:microsoft.com/office/officeart/2008/layout/VerticalCurvedList"/>
    <dgm:cxn modelId="{3CB0478E-80BC-47E9-B079-D4FC22D3BF26}" type="presParOf" srcId="{01D8D61A-C199-489C-9A8E-85DCE066B8E2}" destId="{630016EF-720B-4AAF-B7D9-CDBDF81597D5}" srcOrd="2" destOrd="0" presId="urn:microsoft.com/office/officeart/2008/layout/VerticalCurvedList"/>
    <dgm:cxn modelId="{663D5D86-BC8F-40B8-8151-300B77A63D50}" type="presParOf" srcId="{630016EF-720B-4AAF-B7D9-CDBDF81597D5}" destId="{E4434318-B162-4319-87DA-CAE2E3FEB165}" srcOrd="0" destOrd="0" presId="urn:microsoft.com/office/officeart/2008/layout/VerticalCurvedList"/>
    <dgm:cxn modelId="{2A2436C5-36BE-415D-8DE4-8A70F9457524}" type="presParOf" srcId="{01D8D61A-C199-489C-9A8E-85DCE066B8E2}" destId="{BBD48E62-F322-459F-9735-30D69AFA8770}" srcOrd="3" destOrd="0" presId="urn:microsoft.com/office/officeart/2008/layout/VerticalCurvedList"/>
    <dgm:cxn modelId="{A101EB4C-783D-4E22-80A2-BB8DA6D10408}" type="presParOf" srcId="{01D8D61A-C199-489C-9A8E-85DCE066B8E2}" destId="{DFF4700C-CEF1-45AC-908E-6CABD225EA79}" srcOrd="4" destOrd="0" presId="urn:microsoft.com/office/officeart/2008/layout/VerticalCurvedList"/>
    <dgm:cxn modelId="{82141A64-E7A1-49DE-A65D-145632BC0203}" type="presParOf" srcId="{DFF4700C-CEF1-45AC-908E-6CABD225EA79}" destId="{FA78A9DB-7512-426D-8E57-52B1BBF1209A}" srcOrd="0" destOrd="0" presId="urn:microsoft.com/office/officeart/2008/layout/VerticalCurvedList"/>
    <dgm:cxn modelId="{7DE5B353-FCA4-4580-B80E-34C1CB2DF719}" type="presParOf" srcId="{01D8D61A-C199-489C-9A8E-85DCE066B8E2}" destId="{6BF97B93-1159-4852-ADD4-DF61E86B4D45}" srcOrd="5" destOrd="0" presId="urn:microsoft.com/office/officeart/2008/layout/VerticalCurvedList"/>
    <dgm:cxn modelId="{22B2F5C3-E52E-4360-84BE-1DCAA77DC26E}" type="presParOf" srcId="{01D8D61A-C199-489C-9A8E-85DCE066B8E2}" destId="{24DCF1E0-2CCC-4D8D-99E4-2517CAB7E360}" srcOrd="6" destOrd="0" presId="urn:microsoft.com/office/officeart/2008/layout/VerticalCurvedList"/>
    <dgm:cxn modelId="{7C9EAF20-9E96-4A7E-A7A1-99672E76DC7C}" type="presParOf" srcId="{24DCF1E0-2CCC-4D8D-99E4-2517CAB7E360}" destId="{74B0486A-AD55-4CBE-9B27-738AAD2B72CA}" srcOrd="0" destOrd="0" presId="urn:microsoft.com/office/officeart/2008/layout/VerticalCurvedList"/>
    <dgm:cxn modelId="{6F0FD277-78E1-4E2F-B11F-7A913197357C}" type="presParOf" srcId="{01D8D61A-C199-489C-9A8E-85DCE066B8E2}" destId="{F0F74EBC-0902-4BF1-A475-E04AB3F10794}" srcOrd="7" destOrd="0" presId="urn:microsoft.com/office/officeart/2008/layout/VerticalCurvedList"/>
    <dgm:cxn modelId="{22939031-9A1F-4618-A974-D107AD67A6CC}" type="presParOf" srcId="{01D8D61A-C199-489C-9A8E-85DCE066B8E2}" destId="{21A231E6-8B0B-4DB4-83F5-684A925F7CE0}" srcOrd="8" destOrd="0" presId="urn:microsoft.com/office/officeart/2008/layout/VerticalCurvedList"/>
    <dgm:cxn modelId="{FA895688-9500-4F88-8F10-B6E9BF91224E}" type="presParOf" srcId="{21A231E6-8B0B-4DB4-83F5-684A925F7CE0}" destId="{C904B054-ED62-413C-9D4B-6E267CB94F46}" srcOrd="0" destOrd="0" presId="urn:microsoft.com/office/officeart/2008/layout/VerticalCurvedList"/>
    <dgm:cxn modelId="{33FDCCE5-F513-4093-81EF-EE57B8A80FB4}" type="presParOf" srcId="{01D8D61A-C199-489C-9A8E-85DCE066B8E2}" destId="{22275BA0-73FA-4C7C-A9AF-78EEE99A9058}" srcOrd="9" destOrd="0" presId="urn:microsoft.com/office/officeart/2008/layout/VerticalCurvedList"/>
    <dgm:cxn modelId="{B092BBAA-57D1-4E20-A128-2B1047713215}" type="presParOf" srcId="{01D8D61A-C199-489C-9A8E-85DCE066B8E2}" destId="{817780E5-A6F6-460D-90E1-0C7C05614C97}" srcOrd="10" destOrd="0" presId="urn:microsoft.com/office/officeart/2008/layout/VerticalCurvedList"/>
    <dgm:cxn modelId="{D753A5E1-0052-4CAC-8815-25B1C93BC715}" type="presParOf" srcId="{817780E5-A6F6-460D-90E1-0C7C05614C97}" destId="{F8FEAE40-FE58-40B1-A789-E3FF686CDA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8E3A71-8290-40C3-A064-F648245C90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494B1409-C480-47A1-97EF-3AD3E7547AA7}">
      <dgm:prSet phldrT="[Text]"/>
      <dgm:spPr/>
      <dgm:t>
        <a:bodyPr/>
        <a:lstStyle/>
        <a:p>
          <a:r>
            <a:rPr lang="es-CL" dirty="0"/>
            <a:t>Invitar a compartir objetivos</a:t>
          </a:r>
        </a:p>
      </dgm:t>
    </dgm:pt>
    <dgm:pt modelId="{6AB4C833-5AEA-48CC-BD1C-87EFA2244FB3}" type="parTrans" cxnId="{CD95B510-8755-4D7A-9133-6C380CB70AF1}">
      <dgm:prSet/>
      <dgm:spPr/>
      <dgm:t>
        <a:bodyPr/>
        <a:lstStyle/>
        <a:p>
          <a:endParaRPr lang="es-CL"/>
        </a:p>
      </dgm:t>
    </dgm:pt>
    <dgm:pt modelId="{131FF5F5-20BC-4417-B80B-D5006D1E82CB}" type="sibTrans" cxnId="{CD95B510-8755-4D7A-9133-6C380CB70AF1}">
      <dgm:prSet/>
      <dgm:spPr/>
      <dgm:t>
        <a:bodyPr/>
        <a:lstStyle/>
        <a:p>
          <a:endParaRPr lang="es-CL"/>
        </a:p>
      </dgm:t>
    </dgm:pt>
    <dgm:pt modelId="{4C1FB81E-F79C-44BA-B41A-22787ABAA636}">
      <dgm:prSet phldrT="[Text]"/>
      <dgm:spPr/>
      <dgm:t>
        <a:bodyPr/>
        <a:lstStyle/>
        <a:p>
          <a:r>
            <a:rPr lang="es-CL" dirty="0"/>
            <a:t>Aceptar invitación a compartir</a:t>
          </a:r>
        </a:p>
      </dgm:t>
    </dgm:pt>
    <dgm:pt modelId="{AF752CCA-4C8D-47C1-AC44-B9440CCF932F}" type="parTrans" cxnId="{832A34B5-FBC5-44BA-AB40-CD448F3CA412}">
      <dgm:prSet/>
      <dgm:spPr/>
      <dgm:t>
        <a:bodyPr/>
        <a:lstStyle/>
        <a:p>
          <a:endParaRPr lang="es-CL"/>
        </a:p>
      </dgm:t>
    </dgm:pt>
    <dgm:pt modelId="{2D66EABE-092C-4F5D-A05A-9A6F92E9CB62}" type="sibTrans" cxnId="{832A34B5-FBC5-44BA-AB40-CD448F3CA412}">
      <dgm:prSet/>
      <dgm:spPr/>
      <dgm:t>
        <a:bodyPr/>
        <a:lstStyle/>
        <a:p>
          <a:endParaRPr lang="es-CL"/>
        </a:p>
      </dgm:t>
    </dgm:pt>
    <dgm:pt modelId="{5FA8E33E-3F82-4A01-965C-AF14A1793A75}">
      <dgm:prSet phldrT="[Text]"/>
      <dgm:spPr/>
      <dgm:t>
        <a:bodyPr/>
        <a:lstStyle/>
        <a:p>
          <a:r>
            <a:rPr lang="es-CL" dirty="0"/>
            <a:t>Posicionamiento de Objetivos Compartidos</a:t>
          </a:r>
        </a:p>
      </dgm:t>
    </dgm:pt>
    <dgm:pt modelId="{282C7F3B-304E-4C76-94AC-82B9C6ED602C}" type="parTrans" cxnId="{8925ED7E-A653-4832-82F0-9B4602D0DB02}">
      <dgm:prSet/>
      <dgm:spPr/>
      <dgm:t>
        <a:bodyPr/>
        <a:lstStyle/>
        <a:p>
          <a:endParaRPr lang="es-CL"/>
        </a:p>
      </dgm:t>
    </dgm:pt>
    <dgm:pt modelId="{2D9E1083-D1A1-4544-BFA4-294153D0EBAE}" type="sibTrans" cxnId="{8925ED7E-A653-4832-82F0-9B4602D0DB02}">
      <dgm:prSet/>
      <dgm:spPr/>
      <dgm:t>
        <a:bodyPr/>
        <a:lstStyle/>
        <a:p>
          <a:endParaRPr lang="es-CL"/>
        </a:p>
      </dgm:t>
    </dgm:pt>
    <dgm:pt modelId="{9D87D474-4AAD-4D33-BCA2-8E8B3B4EC286}" type="pres">
      <dgm:prSet presAssocID="{DD8E3A71-8290-40C3-A064-F648245C9063}" presName="Name0" presStyleCnt="0">
        <dgm:presLayoutVars>
          <dgm:chMax val="7"/>
          <dgm:chPref val="7"/>
          <dgm:dir/>
        </dgm:presLayoutVars>
      </dgm:prSet>
      <dgm:spPr/>
    </dgm:pt>
    <dgm:pt modelId="{08A5F405-E7CD-4783-A952-F4F07DE508D6}" type="pres">
      <dgm:prSet presAssocID="{DD8E3A71-8290-40C3-A064-F648245C9063}" presName="Name1" presStyleCnt="0"/>
      <dgm:spPr/>
    </dgm:pt>
    <dgm:pt modelId="{3BC854AD-695A-41F8-AB50-C6A809E35DFD}" type="pres">
      <dgm:prSet presAssocID="{DD8E3A71-8290-40C3-A064-F648245C9063}" presName="cycle" presStyleCnt="0"/>
      <dgm:spPr/>
    </dgm:pt>
    <dgm:pt modelId="{C5B45539-250F-44D2-AA86-4236F72282AD}" type="pres">
      <dgm:prSet presAssocID="{DD8E3A71-8290-40C3-A064-F648245C9063}" presName="srcNode" presStyleLbl="node1" presStyleIdx="0" presStyleCnt="3"/>
      <dgm:spPr/>
    </dgm:pt>
    <dgm:pt modelId="{6BE646E3-6425-47D2-8A84-AE13AFFE6D90}" type="pres">
      <dgm:prSet presAssocID="{DD8E3A71-8290-40C3-A064-F648245C9063}" presName="conn" presStyleLbl="parChTrans1D2" presStyleIdx="0" presStyleCnt="1"/>
      <dgm:spPr/>
    </dgm:pt>
    <dgm:pt modelId="{7C0CF3AA-45CA-47E7-B40F-5918C4136535}" type="pres">
      <dgm:prSet presAssocID="{DD8E3A71-8290-40C3-A064-F648245C9063}" presName="extraNode" presStyleLbl="node1" presStyleIdx="0" presStyleCnt="3"/>
      <dgm:spPr/>
    </dgm:pt>
    <dgm:pt modelId="{063D4994-92F0-464D-8FB4-6B609DADBE3A}" type="pres">
      <dgm:prSet presAssocID="{DD8E3A71-8290-40C3-A064-F648245C9063}" presName="dstNode" presStyleLbl="node1" presStyleIdx="0" presStyleCnt="3"/>
      <dgm:spPr/>
    </dgm:pt>
    <dgm:pt modelId="{B61D3712-5A30-4C97-9831-AE8436296FAB}" type="pres">
      <dgm:prSet presAssocID="{494B1409-C480-47A1-97EF-3AD3E7547AA7}" presName="text_1" presStyleLbl="node1" presStyleIdx="0" presStyleCnt="3">
        <dgm:presLayoutVars>
          <dgm:bulletEnabled val="1"/>
        </dgm:presLayoutVars>
      </dgm:prSet>
      <dgm:spPr/>
    </dgm:pt>
    <dgm:pt modelId="{9EE6BF6B-1B83-4BC2-A863-357BA83A61BD}" type="pres">
      <dgm:prSet presAssocID="{494B1409-C480-47A1-97EF-3AD3E7547AA7}" presName="accent_1" presStyleCnt="0"/>
      <dgm:spPr/>
    </dgm:pt>
    <dgm:pt modelId="{11D1CA3C-E651-4320-AE58-0896EF2A7CE8}" type="pres">
      <dgm:prSet presAssocID="{494B1409-C480-47A1-97EF-3AD3E7547AA7}" presName="accentRepeatNode" presStyleLbl="solidFgAcc1" presStyleIdx="0" presStyleCnt="3"/>
      <dgm:spPr/>
    </dgm:pt>
    <dgm:pt modelId="{F72FFF5F-07A7-4F0E-A332-AC274E139B64}" type="pres">
      <dgm:prSet presAssocID="{4C1FB81E-F79C-44BA-B41A-22787ABAA636}" presName="text_2" presStyleLbl="node1" presStyleIdx="1" presStyleCnt="3">
        <dgm:presLayoutVars>
          <dgm:bulletEnabled val="1"/>
        </dgm:presLayoutVars>
      </dgm:prSet>
      <dgm:spPr/>
    </dgm:pt>
    <dgm:pt modelId="{19A4478A-2BDE-4F0C-B2F2-BFCC4CE82798}" type="pres">
      <dgm:prSet presAssocID="{4C1FB81E-F79C-44BA-B41A-22787ABAA636}" presName="accent_2" presStyleCnt="0"/>
      <dgm:spPr/>
    </dgm:pt>
    <dgm:pt modelId="{286EAEB9-1B12-4DFF-A4AD-D526DE8264F4}" type="pres">
      <dgm:prSet presAssocID="{4C1FB81E-F79C-44BA-B41A-22787ABAA636}" presName="accentRepeatNode" presStyleLbl="solidFgAcc1" presStyleIdx="1" presStyleCnt="3"/>
      <dgm:spPr/>
    </dgm:pt>
    <dgm:pt modelId="{ECFC32BD-ED1C-4D76-AC2A-5327C690CFF3}" type="pres">
      <dgm:prSet presAssocID="{5FA8E33E-3F82-4A01-965C-AF14A1793A75}" presName="text_3" presStyleLbl="node1" presStyleIdx="2" presStyleCnt="3">
        <dgm:presLayoutVars>
          <dgm:bulletEnabled val="1"/>
        </dgm:presLayoutVars>
      </dgm:prSet>
      <dgm:spPr/>
    </dgm:pt>
    <dgm:pt modelId="{C903C065-538C-487E-997C-8F4C3A866476}" type="pres">
      <dgm:prSet presAssocID="{5FA8E33E-3F82-4A01-965C-AF14A1793A75}" presName="accent_3" presStyleCnt="0"/>
      <dgm:spPr/>
    </dgm:pt>
    <dgm:pt modelId="{3DEA3D44-D759-45B8-A688-83CB1551E991}" type="pres">
      <dgm:prSet presAssocID="{5FA8E33E-3F82-4A01-965C-AF14A1793A75}" presName="accentRepeatNode" presStyleLbl="solidFgAcc1" presStyleIdx="2" presStyleCnt="3"/>
      <dgm:spPr/>
    </dgm:pt>
  </dgm:ptLst>
  <dgm:cxnLst>
    <dgm:cxn modelId="{CD95B510-8755-4D7A-9133-6C380CB70AF1}" srcId="{DD8E3A71-8290-40C3-A064-F648245C9063}" destId="{494B1409-C480-47A1-97EF-3AD3E7547AA7}" srcOrd="0" destOrd="0" parTransId="{6AB4C833-5AEA-48CC-BD1C-87EFA2244FB3}" sibTransId="{131FF5F5-20BC-4417-B80B-D5006D1E82CB}"/>
    <dgm:cxn modelId="{4389191B-0FFA-44C9-B410-7605E904A6A2}" type="presOf" srcId="{131FF5F5-20BC-4417-B80B-D5006D1E82CB}" destId="{6BE646E3-6425-47D2-8A84-AE13AFFE6D90}" srcOrd="0" destOrd="0" presId="urn:microsoft.com/office/officeart/2008/layout/VerticalCurvedList"/>
    <dgm:cxn modelId="{8925ED7E-A653-4832-82F0-9B4602D0DB02}" srcId="{DD8E3A71-8290-40C3-A064-F648245C9063}" destId="{5FA8E33E-3F82-4A01-965C-AF14A1793A75}" srcOrd="2" destOrd="0" parTransId="{282C7F3B-304E-4C76-94AC-82B9C6ED602C}" sibTransId="{2D9E1083-D1A1-4544-BFA4-294153D0EBAE}"/>
    <dgm:cxn modelId="{3A7832AE-74FB-4C53-955F-C4B8AB0AEBEF}" type="presOf" srcId="{5FA8E33E-3F82-4A01-965C-AF14A1793A75}" destId="{ECFC32BD-ED1C-4D76-AC2A-5327C690CFF3}" srcOrd="0" destOrd="0" presId="urn:microsoft.com/office/officeart/2008/layout/VerticalCurvedList"/>
    <dgm:cxn modelId="{832A34B5-FBC5-44BA-AB40-CD448F3CA412}" srcId="{DD8E3A71-8290-40C3-A064-F648245C9063}" destId="{4C1FB81E-F79C-44BA-B41A-22787ABAA636}" srcOrd="1" destOrd="0" parTransId="{AF752CCA-4C8D-47C1-AC44-B9440CCF932F}" sibTransId="{2D66EABE-092C-4F5D-A05A-9A6F92E9CB62}"/>
    <dgm:cxn modelId="{EF186EC6-7292-4BBC-9979-3D654F031F99}" type="presOf" srcId="{DD8E3A71-8290-40C3-A064-F648245C9063}" destId="{9D87D474-4AAD-4D33-BCA2-8E8B3B4EC286}" srcOrd="0" destOrd="0" presId="urn:microsoft.com/office/officeart/2008/layout/VerticalCurvedList"/>
    <dgm:cxn modelId="{CCD890D3-2FCF-4299-9B32-8DA937546C47}" type="presOf" srcId="{4C1FB81E-F79C-44BA-B41A-22787ABAA636}" destId="{F72FFF5F-07A7-4F0E-A332-AC274E139B64}" srcOrd="0" destOrd="0" presId="urn:microsoft.com/office/officeart/2008/layout/VerticalCurvedList"/>
    <dgm:cxn modelId="{673D28DC-75C3-49E6-A0D6-99A9919F4C1B}" type="presOf" srcId="{494B1409-C480-47A1-97EF-3AD3E7547AA7}" destId="{B61D3712-5A30-4C97-9831-AE8436296FAB}" srcOrd="0" destOrd="0" presId="urn:microsoft.com/office/officeart/2008/layout/VerticalCurvedList"/>
    <dgm:cxn modelId="{DE6F7E9E-75CF-48F5-AD54-F2FF24230EB1}" type="presParOf" srcId="{9D87D474-4AAD-4D33-BCA2-8E8B3B4EC286}" destId="{08A5F405-E7CD-4783-A952-F4F07DE508D6}" srcOrd="0" destOrd="0" presId="urn:microsoft.com/office/officeart/2008/layout/VerticalCurvedList"/>
    <dgm:cxn modelId="{F39F8CD4-CFFA-4CE8-BEDA-282EE5A75F83}" type="presParOf" srcId="{08A5F405-E7CD-4783-A952-F4F07DE508D6}" destId="{3BC854AD-695A-41F8-AB50-C6A809E35DFD}" srcOrd="0" destOrd="0" presId="urn:microsoft.com/office/officeart/2008/layout/VerticalCurvedList"/>
    <dgm:cxn modelId="{7B02484D-5814-4975-9555-1C46B90A51FA}" type="presParOf" srcId="{3BC854AD-695A-41F8-AB50-C6A809E35DFD}" destId="{C5B45539-250F-44D2-AA86-4236F72282AD}" srcOrd="0" destOrd="0" presId="urn:microsoft.com/office/officeart/2008/layout/VerticalCurvedList"/>
    <dgm:cxn modelId="{2C183668-D90B-4EF7-B933-DDD933735083}" type="presParOf" srcId="{3BC854AD-695A-41F8-AB50-C6A809E35DFD}" destId="{6BE646E3-6425-47D2-8A84-AE13AFFE6D90}" srcOrd="1" destOrd="0" presId="urn:microsoft.com/office/officeart/2008/layout/VerticalCurvedList"/>
    <dgm:cxn modelId="{5E6530EF-9EDF-4FE2-A91F-4B7AE2ACC05C}" type="presParOf" srcId="{3BC854AD-695A-41F8-AB50-C6A809E35DFD}" destId="{7C0CF3AA-45CA-47E7-B40F-5918C4136535}" srcOrd="2" destOrd="0" presId="urn:microsoft.com/office/officeart/2008/layout/VerticalCurvedList"/>
    <dgm:cxn modelId="{9EA07F5B-1A82-41C9-89E1-932C827D9B76}" type="presParOf" srcId="{3BC854AD-695A-41F8-AB50-C6A809E35DFD}" destId="{063D4994-92F0-464D-8FB4-6B609DADBE3A}" srcOrd="3" destOrd="0" presId="urn:microsoft.com/office/officeart/2008/layout/VerticalCurvedList"/>
    <dgm:cxn modelId="{92AB6019-0BF9-4A68-A45C-E0B364BC1E2D}" type="presParOf" srcId="{08A5F405-E7CD-4783-A952-F4F07DE508D6}" destId="{B61D3712-5A30-4C97-9831-AE8436296FAB}" srcOrd="1" destOrd="0" presId="urn:microsoft.com/office/officeart/2008/layout/VerticalCurvedList"/>
    <dgm:cxn modelId="{DAC5A0CD-F686-494B-9559-CB737254D5C4}" type="presParOf" srcId="{08A5F405-E7CD-4783-A952-F4F07DE508D6}" destId="{9EE6BF6B-1B83-4BC2-A863-357BA83A61BD}" srcOrd="2" destOrd="0" presId="urn:microsoft.com/office/officeart/2008/layout/VerticalCurvedList"/>
    <dgm:cxn modelId="{A04793D6-07D9-410C-8120-9C38EFEF093B}" type="presParOf" srcId="{9EE6BF6B-1B83-4BC2-A863-357BA83A61BD}" destId="{11D1CA3C-E651-4320-AE58-0896EF2A7CE8}" srcOrd="0" destOrd="0" presId="urn:microsoft.com/office/officeart/2008/layout/VerticalCurvedList"/>
    <dgm:cxn modelId="{0FC78709-4083-4462-8A36-5B9DA43FA9EA}" type="presParOf" srcId="{08A5F405-E7CD-4783-A952-F4F07DE508D6}" destId="{F72FFF5F-07A7-4F0E-A332-AC274E139B64}" srcOrd="3" destOrd="0" presId="urn:microsoft.com/office/officeart/2008/layout/VerticalCurvedList"/>
    <dgm:cxn modelId="{E55CE343-628C-4277-9599-60B4136DC1CA}" type="presParOf" srcId="{08A5F405-E7CD-4783-A952-F4F07DE508D6}" destId="{19A4478A-2BDE-4F0C-B2F2-BFCC4CE82798}" srcOrd="4" destOrd="0" presId="urn:microsoft.com/office/officeart/2008/layout/VerticalCurvedList"/>
    <dgm:cxn modelId="{F8C5CE8D-446C-4EED-A18B-18E7782B859F}" type="presParOf" srcId="{19A4478A-2BDE-4F0C-B2F2-BFCC4CE82798}" destId="{286EAEB9-1B12-4DFF-A4AD-D526DE8264F4}" srcOrd="0" destOrd="0" presId="urn:microsoft.com/office/officeart/2008/layout/VerticalCurvedList"/>
    <dgm:cxn modelId="{44FA68E6-E563-4F2A-939E-A1D2C76E1434}" type="presParOf" srcId="{08A5F405-E7CD-4783-A952-F4F07DE508D6}" destId="{ECFC32BD-ED1C-4D76-AC2A-5327C690CFF3}" srcOrd="5" destOrd="0" presId="urn:microsoft.com/office/officeart/2008/layout/VerticalCurvedList"/>
    <dgm:cxn modelId="{6C8F5FF8-8DBF-4246-B149-1698BFB9D00B}" type="presParOf" srcId="{08A5F405-E7CD-4783-A952-F4F07DE508D6}" destId="{C903C065-538C-487E-997C-8F4C3A866476}" srcOrd="6" destOrd="0" presId="urn:microsoft.com/office/officeart/2008/layout/VerticalCurvedList"/>
    <dgm:cxn modelId="{A0329963-F768-429E-917B-F931A889DA4A}" type="presParOf" srcId="{C903C065-538C-487E-997C-8F4C3A866476}" destId="{3DEA3D44-D759-45B8-A688-83CB1551E9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97AD19-C5AD-4502-A657-85EA4AE904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2A3763B-0DBE-498B-9142-08CF26B28B63}">
      <dgm:prSet phldrT="[Text]"/>
      <dgm:spPr/>
      <dgm:t>
        <a:bodyPr/>
        <a:lstStyle/>
        <a:p>
          <a:r>
            <a:rPr lang="es-CL" dirty="0"/>
            <a:t>Empresa tecnológica con 5 años de experiencia en el sector de las energías renovables</a:t>
          </a:r>
        </a:p>
      </dgm:t>
    </dgm:pt>
    <dgm:pt modelId="{5EB2C009-EE81-4CDE-A648-5951E306F669}" type="parTrans" cxnId="{DA495B72-CEB8-4AED-8139-72524373E131}">
      <dgm:prSet/>
      <dgm:spPr/>
      <dgm:t>
        <a:bodyPr/>
        <a:lstStyle/>
        <a:p>
          <a:endParaRPr lang="es-CL"/>
        </a:p>
      </dgm:t>
    </dgm:pt>
    <dgm:pt modelId="{7AA75E9E-12FC-4C79-BC31-8F3D69AF11E2}" type="sibTrans" cxnId="{DA495B72-CEB8-4AED-8139-72524373E131}">
      <dgm:prSet/>
      <dgm:spPr/>
      <dgm:t>
        <a:bodyPr/>
        <a:lstStyle/>
        <a:p>
          <a:endParaRPr lang="es-CL"/>
        </a:p>
      </dgm:t>
    </dgm:pt>
    <dgm:pt modelId="{0EB6499D-FA8F-4103-9708-2BF08A62D9E7}">
      <dgm:prSet/>
      <dgm:spPr/>
      <dgm:t>
        <a:bodyPr/>
        <a:lstStyle/>
        <a:p>
          <a:r>
            <a:rPr lang="es-CL" dirty="0"/>
            <a:t>Desarrolla soluciones integradas que combinan generación solar, almacenamiento energético y software inteligente</a:t>
          </a:r>
        </a:p>
      </dgm:t>
    </dgm:pt>
    <dgm:pt modelId="{CB094B4B-76F2-4FCF-9381-FF8EEE803A9D}" type="parTrans" cxnId="{83E13583-FF76-4238-93FD-13B9C0B7158E}">
      <dgm:prSet/>
      <dgm:spPr/>
      <dgm:t>
        <a:bodyPr/>
        <a:lstStyle/>
        <a:p>
          <a:endParaRPr lang="es-CL"/>
        </a:p>
      </dgm:t>
    </dgm:pt>
    <dgm:pt modelId="{9DE64C25-4428-48F3-84FA-B3C92EA2681D}" type="sibTrans" cxnId="{83E13583-FF76-4238-93FD-13B9C0B7158E}">
      <dgm:prSet/>
      <dgm:spPr/>
      <dgm:t>
        <a:bodyPr/>
        <a:lstStyle/>
        <a:p>
          <a:endParaRPr lang="es-CL"/>
        </a:p>
      </dgm:t>
    </dgm:pt>
    <dgm:pt modelId="{DFC887F2-0387-4E17-A553-7E3914B267BC}">
      <dgm:prSet/>
      <dgm:spPr/>
      <dgm:t>
        <a:bodyPr/>
        <a:lstStyle/>
        <a:p>
          <a:r>
            <a:rPr lang="es-CL" dirty="0"/>
            <a:t>Gestión del consumo en empresas y comunidades</a:t>
          </a:r>
        </a:p>
      </dgm:t>
    </dgm:pt>
    <dgm:pt modelId="{780D8155-9DB2-4960-A771-A149E615738A}" type="parTrans" cxnId="{4813BD3B-919B-4641-817E-DEC889FA8BC1}">
      <dgm:prSet/>
      <dgm:spPr/>
      <dgm:t>
        <a:bodyPr/>
        <a:lstStyle/>
        <a:p>
          <a:endParaRPr lang="es-CL"/>
        </a:p>
      </dgm:t>
    </dgm:pt>
    <dgm:pt modelId="{4CB8B30E-B5EF-48CF-A2FA-51D6A59CA30A}" type="sibTrans" cxnId="{4813BD3B-919B-4641-817E-DEC889FA8BC1}">
      <dgm:prSet/>
      <dgm:spPr/>
      <dgm:t>
        <a:bodyPr/>
        <a:lstStyle/>
        <a:p>
          <a:endParaRPr lang="es-CL"/>
        </a:p>
      </dgm:t>
    </dgm:pt>
    <dgm:pt modelId="{D0A3603B-9491-4138-98F9-D1759246B079}" type="pres">
      <dgm:prSet presAssocID="{6C97AD19-C5AD-4502-A657-85EA4AE904D4}" presName="linear" presStyleCnt="0">
        <dgm:presLayoutVars>
          <dgm:animLvl val="lvl"/>
          <dgm:resizeHandles val="exact"/>
        </dgm:presLayoutVars>
      </dgm:prSet>
      <dgm:spPr/>
    </dgm:pt>
    <dgm:pt modelId="{91C9A65E-3D7A-4370-B903-62BE4BBCDE8A}" type="pres">
      <dgm:prSet presAssocID="{A2A3763B-0DBE-498B-9142-08CF26B28B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51098C-006D-4BCB-A612-96A444187838}" type="pres">
      <dgm:prSet presAssocID="{7AA75E9E-12FC-4C79-BC31-8F3D69AF11E2}" presName="spacer" presStyleCnt="0"/>
      <dgm:spPr/>
    </dgm:pt>
    <dgm:pt modelId="{B61D8F3A-9A19-427A-8578-1087F86614F1}" type="pres">
      <dgm:prSet presAssocID="{0EB6499D-FA8F-4103-9708-2BF08A62D9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D4AFFB-E5BA-442A-B132-4648CE427696}" type="pres">
      <dgm:prSet presAssocID="{9DE64C25-4428-48F3-84FA-B3C92EA2681D}" presName="spacer" presStyleCnt="0"/>
      <dgm:spPr/>
    </dgm:pt>
    <dgm:pt modelId="{57A8FEFB-F133-4129-BB87-48AC7EF956E2}" type="pres">
      <dgm:prSet presAssocID="{DFC887F2-0387-4E17-A553-7E3914B267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38AF14-DD8A-4F29-84D8-527221D28CA9}" type="presOf" srcId="{A2A3763B-0DBE-498B-9142-08CF26B28B63}" destId="{91C9A65E-3D7A-4370-B903-62BE4BBCDE8A}" srcOrd="0" destOrd="0" presId="urn:microsoft.com/office/officeart/2005/8/layout/vList2"/>
    <dgm:cxn modelId="{852E2F3A-DB49-437E-BAAA-F67B80477326}" type="presOf" srcId="{DFC887F2-0387-4E17-A553-7E3914B267BC}" destId="{57A8FEFB-F133-4129-BB87-48AC7EF956E2}" srcOrd="0" destOrd="0" presId="urn:microsoft.com/office/officeart/2005/8/layout/vList2"/>
    <dgm:cxn modelId="{4813BD3B-919B-4641-817E-DEC889FA8BC1}" srcId="{6C97AD19-C5AD-4502-A657-85EA4AE904D4}" destId="{DFC887F2-0387-4E17-A553-7E3914B267BC}" srcOrd="2" destOrd="0" parTransId="{780D8155-9DB2-4960-A771-A149E615738A}" sibTransId="{4CB8B30E-B5EF-48CF-A2FA-51D6A59CA30A}"/>
    <dgm:cxn modelId="{B9C3CF3B-669D-4E8F-AB4F-FFBCE285C992}" type="presOf" srcId="{6C97AD19-C5AD-4502-A657-85EA4AE904D4}" destId="{D0A3603B-9491-4138-98F9-D1759246B079}" srcOrd="0" destOrd="0" presId="urn:microsoft.com/office/officeart/2005/8/layout/vList2"/>
    <dgm:cxn modelId="{DA495B72-CEB8-4AED-8139-72524373E131}" srcId="{6C97AD19-C5AD-4502-A657-85EA4AE904D4}" destId="{A2A3763B-0DBE-498B-9142-08CF26B28B63}" srcOrd="0" destOrd="0" parTransId="{5EB2C009-EE81-4CDE-A648-5951E306F669}" sibTransId="{7AA75E9E-12FC-4C79-BC31-8F3D69AF11E2}"/>
    <dgm:cxn modelId="{4BAF8054-EFE7-4AA1-B20D-B821830AC518}" type="presOf" srcId="{0EB6499D-FA8F-4103-9708-2BF08A62D9E7}" destId="{B61D8F3A-9A19-427A-8578-1087F86614F1}" srcOrd="0" destOrd="0" presId="urn:microsoft.com/office/officeart/2005/8/layout/vList2"/>
    <dgm:cxn modelId="{83E13583-FF76-4238-93FD-13B9C0B7158E}" srcId="{6C97AD19-C5AD-4502-A657-85EA4AE904D4}" destId="{0EB6499D-FA8F-4103-9708-2BF08A62D9E7}" srcOrd="1" destOrd="0" parTransId="{CB094B4B-76F2-4FCF-9381-FF8EEE803A9D}" sibTransId="{9DE64C25-4428-48F3-84FA-B3C92EA2681D}"/>
    <dgm:cxn modelId="{12F8316E-EB31-465C-B802-4B83CBEE5EC7}" type="presParOf" srcId="{D0A3603B-9491-4138-98F9-D1759246B079}" destId="{91C9A65E-3D7A-4370-B903-62BE4BBCDE8A}" srcOrd="0" destOrd="0" presId="urn:microsoft.com/office/officeart/2005/8/layout/vList2"/>
    <dgm:cxn modelId="{BFD864AF-A4AD-482B-94C3-379D900CD414}" type="presParOf" srcId="{D0A3603B-9491-4138-98F9-D1759246B079}" destId="{0251098C-006D-4BCB-A612-96A444187838}" srcOrd="1" destOrd="0" presId="urn:microsoft.com/office/officeart/2005/8/layout/vList2"/>
    <dgm:cxn modelId="{91395803-83DC-48B0-8F27-F157930824A5}" type="presParOf" srcId="{D0A3603B-9491-4138-98F9-D1759246B079}" destId="{B61D8F3A-9A19-427A-8578-1087F86614F1}" srcOrd="2" destOrd="0" presId="urn:microsoft.com/office/officeart/2005/8/layout/vList2"/>
    <dgm:cxn modelId="{85D8A089-129D-4250-A158-83DF446ACD66}" type="presParOf" srcId="{D0A3603B-9491-4138-98F9-D1759246B079}" destId="{B5D4AFFB-E5BA-442A-B132-4648CE427696}" srcOrd="3" destOrd="0" presId="urn:microsoft.com/office/officeart/2005/8/layout/vList2"/>
    <dgm:cxn modelId="{CECE0115-1CAE-4D86-AA65-A0FA598EBFD2}" type="presParOf" srcId="{D0A3603B-9491-4138-98F9-D1759246B079}" destId="{57A8FEFB-F133-4129-BB87-48AC7EF956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9F17F-B4EF-4E5D-B0D8-730005F731B7}">
      <dsp:nvSpPr>
        <dsp:cNvPr id="0" name=""/>
        <dsp:cNvSpPr/>
      </dsp:nvSpPr>
      <dsp:spPr>
        <a:xfrm>
          <a:off x="0" y="5514"/>
          <a:ext cx="10058399" cy="870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Planificación de Objetivos</a:t>
          </a:r>
        </a:p>
      </dsp:txBody>
      <dsp:txXfrm>
        <a:off x="42493" y="48007"/>
        <a:ext cx="9973413" cy="785494"/>
      </dsp:txXfrm>
    </dsp:sp>
    <dsp:sp modelId="{328B55FC-B8D1-4638-8BF2-5CA9D8145408}">
      <dsp:nvSpPr>
        <dsp:cNvPr id="0" name=""/>
        <dsp:cNvSpPr/>
      </dsp:nvSpPr>
      <dsp:spPr>
        <a:xfrm>
          <a:off x="0" y="965274"/>
          <a:ext cx="10058399" cy="870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Seguimiento de avance</a:t>
          </a:r>
        </a:p>
      </dsp:txBody>
      <dsp:txXfrm>
        <a:off x="42493" y="1007767"/>
        <a:ext cx="9973413" cy="785494"/>
      </dsp:txXfrm>
    </dsp:sp>
    <dsp:sp modelId="{5BCC26F7-E079-453E-AE37-C0F977F39899}">
      <dsp:nvSpPr>
        <dsp:cNvPr id="0" name=""/>
        <dsp:cNvSpPr/>
      </dsp:nvSpPr>
      <dsp:spPr>
        <a:xfrm>
          <a:off x="0" y="1925034"/>
          <a:ext cx="10058399" cy="870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Objetivos compartidos</a:t>
          </a:r>
        </a:p>
      </dsp:txBody>
      <dsp:txXfrm>
        <a:off x="42493" y="1967527"/>
        <a:ext cx="9973413" cy="785494"/>
      </dsp:txXfrm>
    </dsp:sp>
    <dsp:sp modelId="{5ED66AAC-AA87-46E4-A5D5-52872C4FA74C}">
      <dsp:nvSpPr>
        <dsp:cNvPr id="0" name=""/>
        <dsp:cNvSpPr/>
      </dsp:nvSpPr>
      <dsp:spPr>
        <a:xfrm>
          <a:off x="0" y="2884794"/>
          <a:ext cx="10058399" cy="870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100" kern="1200" dirty="0"/>
            <a:t>Uso libre y sin costo</a:t>
          </a:r>
          <a:endParaRPr lang="es-CL" sz="3100" kern="1200" dirty="0"/>
        </a:p>
      </dsp:txBody>
      <dsp:txXfrm>
        <a:off x="42493" y="2927287"/>
        <a:ext cx="9973413" cy="785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0180F-DB69-4061-A488-7A2BE0D20A18}">
      <dsp:nvSpPr>
        <dsp:cNvPr id="0" name=""/>
        <dsp:cNvSpPr/>
      </dsp:nvSpPr>
      <dsp:spPr>
        <a:xfrm>
          <a:off x="-4251287" y="-652255"/>
          <a:ext cx="5065299" cy="5065299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A1B02-FCCE-4BA3-8ED6-FEDD1CFDB639}">
      <dsp:nvSpPr>
        <dsp:cNvPr id="0" name=""/>
        <dsp:cNvSpPr/>
      </dsp:nvSpPr>
      <dsp:spPr>
        <a:xfrm>
          <a:off x="356519" y="234974"/>
          <a:ext cx="9651482" cy="470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Múltiples organizaciones</a:t>
          </a:r>
        </a:p>
      </dsp:txBody>
      <dsp:txXfrm>
        <a:off x="356519" y="234974"/>
        <a:ext cx="9651482" cy="470248"/>
      </dsp:txXfrm>
    </dsp:sp>
    <dsp:sp modelId="{453C78DC-DDD4-4F2C-B452-9651D3D6BE5E}">
      <dsp:nvSpPr>
        <dsp:cNvPr id="0" name=""/>
        <dsp:cNvSpPr/>
      </dsp:nvSpPr>
      <dsp:spPr>
        <a:xfrm>
          <a:off x="62614" y="176192"/>
          <a:ext cx="587811" cy="58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B43C9-CF6D-48B5-8FD1-625B64653BCA}">
      <dsp:nvSpPr>
        <dsp:cNvPr id="0" name=""/>
        <dsp:cNvSpPr/>
      </dsp:nvSpPr>
      <dsp:spPr>
        <a:xfrm>
          <a:off x="693486" y="940121"/>
          <a:ext cx="9314516" cy="470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Administración de Ciclos</a:t>
          </a:r>
        </a:p>
      </dsp:txBody>
      <dsp:txXfrm>
        <a:off x="693486" y="940121"/>
        <a:ext cx="9314516" cy="470248"/>
      </dsp:txXfrm>
    </dsp:sp>
    <dsp:sp modelId="{426639CE-524D-4E1A-A22A-EBCEF0B1AA61}">
      <dsp:nvSpPr>
        <dsp:cNvPr id="0" name=""/>
        <dsp:cNvSpPr/>
      </dsp:nvSpPr>
      <dsp:spPr>
        <a:xfrm>
          <a:off x="399580" y="881340"/>
          <a:ext cx="587811" cy="58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47E0B-355F-4891-837B-52EC87E6979E}">
      <dsp:nvSpPr>
        <dsp:cNvPr id="0" name=""/>
        <dsp:cNvSpPr/>
      </dsp:nvSpPr>
      <dsp:spPr>
        <a:xfrm>
          <a:off x="796907" y="1645269"/>
          <a:ext cx="9211094" cy="470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Administración de usuarios</a:t>
          </a:r>
        </a:p>
      </dsp:txBody>
      <dsp:txXfrm>
        <a:off x="796907" y="1645269"/>
        <a:ext cx="9211094" cy="470248"/>
      </dsp:txXfrm>
    </dsp:sp>
    <dsp:sp modelId="{2A2E6FB1-EF02-4C05-94F3-3E4CE91D88BE}">
      <dsp:nvSpPr>
        <dsp:cNvPr id="0" name=""/>
        <dsp:cNvSpPr/>
      </dsp:nvSpPr>
      <dsp:spPr>
        <a:xfrm>
          <a:off x="503002" y="1586488"/>
          <a:ext cx="587811" cy="58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A606D-D67F-4492-A45E-0F1BE85CFADE}">
      <dsp:nvSpPr>
        <dsp:cNvPr id="0" name=""/>
        <dsp:cNvSpPr/>
      </dsp:nvSpPr>
      <dsp:spPr>
        <a:xfrm>
          <a:off x="693486" y="2350417"/>
          <a:ext cx="9314516" cy="470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Exportación, actualización e importación de objetivos</a:t>
          </a:r>
        </a:p>
      </dsp:txBody>
      <dsp:txXfrm>
        <a:off x="693486" y="2350417"/>
        <a:ext cx="9314516" cy="470248"/>
      </dsp:txXfrm>
    </dsp:sp>
    <dsp:sp modelId="{6A067FFC-DC63-4818-8367-305E65573F6D}">
      <dsp:nvSpPr>
        <dsp:cNvPr id="0" name=""/>
        <dsp:cNvSpPr/>
      </dsp:nvSpPr>
      <dsp:spPr>
        <a:xfrm>
          <a:off x="399580" y="2291636"/>
          <a:ext cx="587811" cy="58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15CCE-2028-483D-8840-18CA0E3C7114}">
      <dsp:nvSpPr>
        <dsp:cNvPr id="0" name=""/>
        <dsp:cNvSpPr/>
      </dsp:nvSpPr>
      <dsp:spPr>
        <a:xfrm>
          <a:off x="356519" y="3055565"/>
          <a:ext cx="9651482" cy="470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Integración con otros sistemas</a:t>
          </a:r>
        </a:p>
      </dsp:txBody>
      <dsp:txXfrm>
        <a:off x="356519" y="3055565"/>
        <a:ext cx="9651482" cy="470248"/>
      </dsp:txXfrm>
    </dsp:sp>
    <dsp:sp modelId="{52A70E28-D6DE-4AC5-97D6-7B7566FC3E0C}">
      <dsp:nvSpPr>
        <dsp:cNvPr id="0" name=""/>
        <dsp:cNvSpPr/>
      </dsp:nvSpPr>
      <dsp:spPr>
        <a:xfrm>
          <a:off x="62614" y="2996783"/>
          <a:ext cx="587811" cy="58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462E8-91BC-4AFC-A020-BBBCCE44D730}">
      <dsp:nvSpPr>
        <dsp:cNvPr id="0" name=""/>
        <dsp:cNvSpPr/>
      </dsp:nvSpPr>
      <dsp:spPr>
        <a:xfrm>
          <a:off x="-4251287" y="-652255"/>
          <a:ext cx="5065299" cy="5065299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76693-D875-4682-BC36-2B3DC8B6193A}">
      <dsp:nvSpPr>
        <dsp:cNvPr id="0" name=""/>
        <dsp:cNvSpPr/>
      </dsp:nvSpPr>
      <dsp:spPr>
        <a:xfrm>
          <a:off x="426470" y="289129"/>
          <a:ext cx="9581532" cy="578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3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Creación de OMI, Objetivos y Resultados Clave</a:t>
          </a:r>
        </a:p>
      </dsp:txBody>
      <dsp:txXfrm>
        <a:off x="426470" y="289129"/>
        <a:ext cx="9581532" cy="578559"/>
      </dsp:txXfrm>
    </dsp:sp>
    <dsp:sp modelId="{B57FC25F-4985-403D-8A92-817AAB866BA8}">
      <dsp:nvSpPr>
        <dsp:cNvPr id="0" name=""/>
        <dsp:cNvSpPr/>
      </dsp:nvSpPr>
      <dsp:spPr>
        <a:xfrm>
          <a:off x="64870" y="216809"/>
          <a:ext cx="723199" cy="723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9B651-26FE-4074-BF0E-32E187948FB1}">
      <dsp:nvSpPr>
        <dsp:cNvPr id="0" name=""/>
        <dsp:cNvSpPr/>
      </dsp:nvSpPr>
      <dsp:spPr>
        <a:xfrm>
          <a:off x="758171" y="1157119"/>
          <a:ext cx="9249830" cy="578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3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Asignación de OKRs a Usuarios</a:t>
          </a:r>
        </a:p>
      </dsp:txBody>
      <dsp:txXfrm>
        <a:off x="758171" y="1157119"/>
        <a:ext cx="9249830" cy="578559"/>
      </dsp:txXfrm>
    </dsp:sp>
    <dsp:sp modelId="{DD092A46-BD22-4F8B-8FB0-2F4A274C877B}">
      <dsp:nvSpPr>
        <dsp:cNvPr id="0" name=""/>
        <dsp:cNvSpPr/>
      </dsp:nvSpPr>
      <dsp:spPr>
        <a:xfrm>
          <a:off x="396571" y="1084799"/>
          <a:ext cx="723199" cy="723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EB92-8AE2-4C5E-B8B9-EFAE6B67AB4E}">
      <dsp:nvSpPr>
        <dsp:cNvPr id="0" name=""/>
        <dsp:cNvSpPr/>
      </dsp:nvSpPr>
      <dsp:spPr>
        <a:xfrm>
          <a:off x="758171" y="2025109"/>
          <a:ext cx="9249830" cy="578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3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Unidades de medida, valor de inicio y valor objetivo</a:t>
          </a:r>
        </a:p>
      </dsp:txBody>
      <dsp:txXfrm>
        <a:off x="758171" y="2025109"/>
        <a:ext cx="9249830" cy="578559"/>
      </dsp:txXfrm>
    </dsp:sp>
    <dsp:sp modelId="{93225971-18FC-4751-9D27-F240067DC557}">
      <dsp:nvSpPr>
        <dsp:cNvPr id="0" name=""/>
        <dsp:cNvSpPr/>
      </dsp:nvSpPr>
      <dsp:spPr>
        <a:xfrm>
          <a:off x="396571" y="1952789"/>
          <a:ext cx="723199" cy="723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3ECD4-12EE-4ED9-9CDF-A363B3E140D3}">
      <dsp:nvSpPr>
        <dsp:cNvPr id="0" name=""/>
        <dsp:cNvSpPr/>
      </dsp:nvSpPr>
      <dsp:spPr>
        <a:xfrm>
          <a:off x="426470" y="2893098"/>
          <a:ext cx="9581532" cy="578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3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Ordenamiento de OKRs</a:t>
          </a:r>
        </a:p>
      </dsp:txBody>
      <dsp:txXfrm>
        <a:off x="426470" y="2893098"/>
        <a:ext cx="9581532" cy="578559"/>
      </dsp:txXfrm>
    </dsp:sp>
    <dsp:sp modelId="{12EB48C3-92E1-4019-AA49-B43162B96CF4}">
      <dsp:nvSpPr>
        <dsp:cNvPr id="0" name=""/>
        <dsp:cNvSpPr/>
      </dsp:nvSpPr>
      <dsp:spPr>
        <a:xfrm>
          <a:off x="64870" y="2820779"/>
          <a:ext cx="723199" cy="723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E0109-4304-46AB-B04E-791ABF00B5DF}">
      <dsp:nvSpPr>
        <dsp:cNvPr id="0" name=""/>
        <dsp:cNvSpPr/>
      </dsp:nvSpPr>
      <dsp:spPr>
        <a:xfrm>
          <a:off x="-4251287" y="-652255"/>
          <a:ext cx="5065299" cy="5065299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65DA2-AED6-4DD5-ABD7-EF650F08D5FE}">
      <dsp:nvSpPr>
        <dsp:cNvPr id="0" name=""/>
        <dsp:cNvSpPr/>
      </dsp:nvSpPr>
      <dsp:spPr>
        <a:xfrm>
          <a:off x="356519" y="234974"/>
          <a:ext cx="9651482" cy="470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Actualización del valor actual</a:t>
          </a:r>
        </a:p>
      </dsp:txBody>
      <dsp:txXfrm>
        <a:off x="356519" y="234974"/>
        <a:ext cx="9651482" cy="470248"/>
      </dsp:txXfrm>
    </dsp:sp>
    <dsp:sp modelId="{E4434318-B162-4319-87DA-CAE2E3FEB165}">
      <dsp:nvSpPr>
        <dsp:cNvPr id="0" name=""/>
        <dsp:cNvSpPr/>
      </dsp:nvSpPr>
      <dsp:spPr>
        <a:xfrm>
          <a:off x="62614" y="176192"/>
          <a:ext cx="587811" cy="58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48E62-F322-459F-9735-30D69AFA8770}">
      <dsp:nvSpPr>
        <dsp:cNvPr id="0" name=""/>
        <dsp:cNvSpPr/>
      </dsp:nvSpPr>
      <dsp:spPr>
        <a:xfrm>
          <a:off x="693486" y="940121"/>
          <a:ext cx="9314516" cy="470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Avance al Termino del Ciclo y al Día de Hoy</a:t>
          </a:r>
        </a:p>
      </dsp:txBody>
      <dsp:txXfrm>
        <a:off x="693486" y="940121"/>
        <a:ext cx="9314516" cy="470248"/>
      </dsp:txXfrm>
    </dsp:sp>
    <dsp:sp modelId="{FA78A9DB-7512-426D-8E57-52B1BBF1209A}">
      <dsp:nvSpPr>
        <dsp:cNvPr id="0" name=""/>
        <dsp:cNvSpPr/>
      </dsp:nvSpPr>
      <dsp:spPr>
        <a:xfrm>
          <a:off x="399580" y="881340"/>
          <a:ext cx="587811" cy="58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97B93-1159-4852-ADD4-DF61E86B4D45}">
      <dsp:nvSpPr>
        <dsp:cNvPr id="0" name=""/>
        <dsp:cNvSpPr/>
      </dsp:nvSpPr>
      <dsp:spPr>
        <a:xfrm>
          <a:off x="796907" y="1645269"/>
          <a:ext cx="9211094" cy="470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Filtro por usuario</a:t>
          </a:r>
        </a:p>
      </dsp:txBody>
      <dsp:txXfrm>
        <a:off x="796907" y="1645269"/>
        <a:ext cx="9211094" cy="470248"/>
      </dsp:txXfrm>
    </dsp:sp>
    <dsp:sp modelId="{74B0486A-AD55-4CBE-9B27-738AAD2B72CA}">
      <dsp:nvSpPr>
        <dsp:cNvPr id="0" name=""/>
        <dsp:cNvSpPr/>
      </dsp:nvSpPr>
      <dsp:spPr>
        <a:xfrm>
          <a:off x="503002" y="1586488"/>
          <a:ext cx="587811" cy="58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74EBC-0902-4BF1-A475-E04AB3F10794}">
      <dsp:nvSpPr>
        <dsp:cNvPr id="0" name=""/>
        <dsp:cNvSpPr/>
      </dsp:nvSpPr>
      <dsp:spPr>
        <a:xfrm>
          <a:off x="693486" y="2350417"/>
          <a:ext cx="9314516" cy="470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Compromisos y notas</a:t>
          </a:r>
        </a:p>
      </dsp:txBody>
      <dsp:txXfrm>
        <a:off x="693486" y="2350417"/>
        <a:ext cx="9314516" cy="470248"/>
      </dsp:txXfrm>
    </dsp:sp>
    <dsp:sp modelId="{C904B054-ED62-413C-9D4B-6E267CB94F46}">
      <dsp:nvSpPr>
        <dsp:cNvPr id="0" name=""/>
        <dsp:cNvSpPr/>
      </dsp:nvSpPr>
      <dsp:spPr>
        <a:xfrm>
          <a:off x="399580" y="2291636"/>
          <a:ext cx="587811" cy="58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75BA0-73FA-4C7C-A9AF-78EEE99A9058}">
      <dsp:nvSpPr>
        <dsp:cNvPr id="0" name=""/>
        <dsp:cNvSpPr/>
      </dsp:nvSpPr>
      <dsp:spPr>
        <a:xfrm>
          <a:off x="356519" y="3055565"/>
          <a:ext cx="9651482" cy="470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Navegación a través de los OKRs</a:t>
          </a:r>
        </a:p>
      </dsp:txBody>
      <dsp:txXfrm>
        <a:off x="356519" y="3055565"/>
        <a:ext cx="9651482" cy="470248"/>
      </dsp:txXfrm>
    </dsp:sp>
    <dsp:sp modelId="{F8FEAE40-FE58-40B1-A789-E3FF686CDA8E}">
      <dsp:nvSpPr>
        <dsp:cNvPr id="0" name=""/>
        <dsp:cNvSpPr/>
      </dsp:nvSpPr>
      <dsp:spPr>
        <a:xfrm>
          <a:off x="62614" y="2996783"/>
          <a:ext cx="587811" cy="58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646E3-6425-47D2-8A84-AE13AFFE6D90}">
      <dsp:nvSpPr>
        <dsp:cNvPr id="0" name=""/>
        <dsp:cNvSpPr/>
      </dsp:nvSpPr>
      <dsp:spPr>
        <a:xfrm>
          <a:off x="-4251287" y="-652255"/>
          <a:ext cx="5065299" cy="5065299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D3712-5A30-4C97-9831-AE8436296FAB}">
      <dsp:nvSpPr>
        <dsp:cNvPr id="0" name=""/>
        <dsp:cNvSpPr/>
      </dsp:nvSpPr>
      <dsp:spPr>
        <a:xfrm>
          <a:off x="523498" y="376078"/>
          <a:ext cx="9484503" cy="7521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25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Invitar a compartir objetivos</a:t>
          </a:r>
        </a:p>
      </dsp:txBody>
      <dsp:txXfrm>
        <a:off x="523498" y="376078"/>
        <a:ext cx="9484503" cy="752157"/>
      </dsp:txXfrm>
    </dsp:sp>
    <dsp:sp modelId="{11D1CA3C-E651-4320-AE58-0896EF2A7CE8}">
      <dsp:nvSpPr>
        <dsp:cNvPr id="0" name=""/>
        <dsp:cNvSpPr/>
      </dsp:nvSpPr>
      <dsp:spPr>
        <a:xfrm>
          <a:off x="53400" y="282059"/>
          <a:ext cx="940197" cy="94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FFF5F-07A7-4F0E-A332-AC274E139B64}">
      <dsp:nvSpPr>
        <dsp:cNvPr id="0" name=""/>
        <dsp:cNvSpPr/>
      </dsp:nvSpPr>
      <dsp:spPr>
        <a:xfrm>
          <a:off x="796907" y="1504315"/>
          <a:ext cx="9211094" cy="7521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25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Aceptar invitación a compartir</a:t>
          </a:r>
        </a:p>
      </dsp:txBody>
      <dsp:txXfrm>
        <a:off x="796907" y="1504315"/>
        <a:ext cx="9211094" cy="752157"/>
      </dsp:txXfrm>
    </dsp:sp>
    <dsp:sp modelId="{286EAEB9-1B12-4DFF-A4AD-D526DE8264F4}">
      <dsp:nvSpPr>
        <dsp:cNvPr id="0" name=""/>
        <dsp:cNvSpPr/>
      </dsp:nvSpPr>
      <dsp:spPr>
        <a:xfrm>
          <a:off x="326809" y="1410295"/>
          <a:ext cx="940197" cy="94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C32BD-ED1C-4D76-AC2A-5327C690CFF3}">
      <dsp:nvSpPr>
        <dsp:cNvPr id="0" name=""/>
        <dsp:cNvSpPr/>
      </dsp:nvSpPr>
      <dsp:spPr>
        <a:xfrm>
          <a:off x="523498" y="2632551"/>
          <a:ext cx="9484503" cy="7521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25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Posicionamiento de Objetivos Compartidos</a:t>
          </a:r>
        </a:p>
      </dsp:txBody>
      <dsp:txXfrm>
        <a:off x="523498" y="2632551"/>
        <a:ext cx="9484503" cy="752157"/>
      </dsp:txXfrm>
    </dsp:sp>
    <dsp:sp modelId="{3DEA3D44-D759-45B8-A688-83CB1551E991}">
      <dsp:nvSpPr>
        <dsp:cNvPr id="0" name=""/>
        <dsp:cNvSpPr/>
      </dsp:nvSpPr>
      <dsp:spPr>
        <a:xfrm>
          <a:off x="53400" y="2538531"/>
          <a:ext cx="940197" cy="94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A65E-3D7A-4370-B903-62BE4BBCDE8A}">
      <dsp:nvSpPr>
        <dsp:cNvPr id="0" name=""/>
        <dsp:cNvSpPr/>
      </dsp:nvSpPr>
      <dsp:spPr>
        <a:xfrm>
          <a:off x="0" y="481638"/>
          <a:ext cx="8596312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Empresa tecnológica con 5 años de experiencia en el sector de las energías renovables</a:t>
          </a:r>
        </a:p>
      </dsp:txBody>
      <dsp:txXfrm>
        <a:off x="45235" y="526873"/>
        <a:ext cx="8505842" cy="836169"/>
      </dsp:txXfrm>
    </dsp:sp>
    <dsp:sp modelId="{B61D8F3A-9A19-427A-8578-1087F86614F1}">
      <dsp:nvSpPr>
        <dsp:cNvPr id="0" name=""/>
        <dsp:cNvSpPr/>
      </dsp:nvSpPr>
      <dsp:spPr>
        <a:xfrm>
          <a:off x="0" y="1477398"/>
          <a:ext cx="8596312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Desarrolla soluciones integradas que combinan generación solar, almacenamiento energético y software inteligente</a:t>
          </a:r>
        </a:p>
      </dsp:txBody>
      <dsp:txXfrm>
        <a:off x="45235" y="1522633"/>
        <a:ext cx="8505842" cy="836169"/>
      </dsp:txXfrm>
    </dsp:sp>
    <dsp:sp modelId="{57A8FEFB-F133-4129-BB87-48AC7EF956E2}">
      <dsp:nvSpPr>
        <dsp:cNvPr id="0" name=""/>
        <dsp:cNvSpPr/>
      </dsp:nvSpPr>
      <dsp:spPr>
        <a:xfrm>
          <a:off x="0" y="2473158"/>
          <a:ext cx="8596312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Gestión del consumo en empresas y comunidades</a:t>
          </a:r>
        </a:p>
      </dsp:txBody>
      <dsp:txXfrm>
        <a:off x="45235" y="2518393"/>
        <a:ext cx="8505842" cy="83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022257-8F27-4D01-BD18-69FB72CADE5D}" type="datetime1">
              <a:rPr lang="es-ES" smtClean="0"/>
              <a:t>13/06/2025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71857-26EA-47E2-9155-D6CFE03690C8}" type="datetime1">
              <a:rPr lang="es-ES" smtClean="0"/>
              <a:pPr/>
              <a:t>13/06/2025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310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0333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B6A330C-223C-90D6-78F5-56BB55D73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5433BD0-545E-AEA3-0413-3035031E8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47D2BB0-D96B-C2CD-4980-BAA8DCFC6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C34ED3D-C9F3-E027-E8C6-B127D80860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121CAE0-EA2D-157E-6529-C18C20359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b="0" kern="1200" spc="-5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noProof="0" dirty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8F1ACB5-0FC0-CE06-88BD-C2AA61B26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  <p:sp>
        <p:nvSpPr>
          <p:cNvPr id="4" name="Rectángulo 7">
            <a:extLst>
              <a:ext uri="{FF2B5EF4-FFF2-40B4-BE49-F238E27FC236}">
                <a16:creationId xmlns:a16="http://schemas.microsoft.com/office/drawing/2014/main" id="{1657719C-10BA-4BA6-D543-969BF1D88B9B}"/>
              </a:ext>
            </a:extLst>
          </p:cNvPr>
          <p:cNvSpPr/>
          <p:nvPr userDrawn="1"/>
        </p:nvSpPr>
        <p:spPr>
          <a:xfrm>
            <a:off x="3841245" y="522623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E7867C4-42B7-A323-494F-C5A8065918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0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878C588-EEDD-752E-85DD-BF129139B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0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E5E68C1-CF5D-8CCD-7B64-EBE2B82F6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elogramo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0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885A053-83B5-97A1-0737-620526C5E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25B110B-3657-85DD-4143-468E4B058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672" y="6240187"/>
            <a:ext cx="1675746" cy="4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2994141-D914-160E-6721-F6F17AFBE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2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4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2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08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7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dirty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7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1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56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424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65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861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19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38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9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elogramo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C4D18D5-405F-45C6-E688-B1150EC99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es-ES" sz="14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r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US" noProof="0" dirty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r">
              <a:buNone/>
              <a:defRPr sz="2400" cap="none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dirty="0"/>
              <a:t>Click to edit master text styles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es-ES" sz="14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1FE09C3-1C5B-E921-9975-B1091D14A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 dirty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 dirty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3060000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id="{C936904B-FEE7-7D6A-2132-37BC352C2D5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95680" y="2120899"/>
            <a:ext cx="3060000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6F88B6DA-FE0D-8A0D-1EE8-AA6E63D4A7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96480" y="2120898"/>
            <a:ext cx="3060000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4961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3060000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3060000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8113390" y="2057401"/>
            <a:ext cx="3060000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dirty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8202841" y="2958274"/>
            <a:ext cx="3060000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2" name="Marcador de posición de texto 4">
            <a:extLst>
              <a:ext uri="{FF2B5EF4-FFF2-40B4-BE49-F238E27FC236}">
                <a16:creationId xmlns:a16="http://schemas.microsoft.com/office/drawing/2014/main" id="{CAAC1234-578F-6F29-8F8B-761657F897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0060" y="2057401"/>
            <a:ext cx="3060000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dirty="0"/>
              <a:t>Click to edit Master text styles</a:t>
            </a:r>
          </a:p>
        </p:txBody>
      </p:sp>
      <p:sp>
        <p:nvSpPr>
          <p:cNvPr id="7" name="Marcador de posición de contenido 5">
            <a:extLst>
              <a:ext uri="{FF2B5EF4-FFF2-40B4-BE49-F238E27FC236}">
                <a16:creationId xmlns:a16="http://schemas.microsoft.com/office/drawing/2014/main" id="{3B107EAA-22DA-CEA7-B8D9-9D53450E58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9511" y="2958274"/>
            <a:ext cx="3060000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01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elogramo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8A1DA95-8D18-C812-A424-EBD5B19E4C3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47" y="6239933"/>
            <a:ext cx="1675745" cy="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28" r:id="rId7"/>
    <p:sldLayoutId id="2147483716" r:id="rId8"/>
    <p:sldLayoutId id="2147483729" r:id="rId9"/>
    <p:sldLayoutId id="2147483710" r:id="rId10"/>
    <p:sldLayoutId id="2147483711" r:id="rId11"/>
    <p:sldLayoutId id="2147483712" r:id="rId12"/>
    <p:sldLayoutId id="2147483727" r:id="rId13"/>
    <p:sldLayoutId id="2147483720" r:id="rId14"/>
    <p:sldLayoutId id="2147483721" r:id="rId15"/>
    <p:sldLayoutId id="2147483725" r:id="rId16"/>
    <p:sldLayoutId id="2147483726" r:id="rId17"/>
    <p:sldLayoutId id="2147483722" r:id="rId18"/>
    <p:sldLayoutId id="2147483723" r:id="rId19"/>
    <p:sldLayoutId id="2147483715" r:id="rId20"/>
    <p:sldLayoutId id="2147483713" r:id="rId21"/>
    <p:sldLayoutId id="2147483714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4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typing on a computer&#10;&#10;Description automatically generated">
            <a:extLst>
              <a:ext uri="{FF2B5EF4-FFF2-40B4-BE49-F238E27FC236}">
                <a16:creationId xmlns:a16="http://schemas.microsoft.com/office/drawing/2014/main" id="{22BFB61A-A86E-823B-863C-6DF96B56F2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r="3981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3C95B2B-6EE2-FEA9-5207-37575E4A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989282"/>
          </a:xfrm>
        </p:spPr>
        <p:txBody>
          <a:bodyPr/>
          <a:lstStyle/>
          <a:p>
            <a:r>
              <a:rPr lang="es-CL" dirty="0"/>
              <a:t>Presentación de </a:t>
            </a:r>
            <a:br>
              <a:rPr lang="es-CL" dirty="0">
                <a:solidFill>
                  <a:schemeClr val="accent1"/>
                </a:solidFill>
              </a:rPr>
            </a:br>
            <a:r>
              <a:rPr lang="es-CL" dirty="0"/>
              <a:t>con un </a:t>
            </a:r>
            <a:br>
              <a:rPr lang="es-CL" dirty="0"/>
            </a:br>
            <a:r>
              <a:rPr lang="es-CL" dirty="0"/>
              <a:t>caso de uso </a:t>
            </a:r>
          </a:p>
        </p:txBody>
      </p:sp>
      <p:pic>
        <p:nvPicPr>
          <p:cNvPr id="3" name="Picture 2" descr="A yellow and white letters&#10;&#10;Description automatically generated">
            <a:extLst>
              <a:ext uri="{FF2B5EF4-FFF2-40B4-BE49-F238E27FC236}">
                <a16:creationId xmlns:a16="http://schemas.microsoft.com/office/drawing/2014/main" id="{066113AE-BC50-D7E0-4A6A-85FCBEC5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88434"/>
            <a:ext cx="2315120" cy="5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9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0095-4AC8-3F4D-33B8-6333DA91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25" y="263633"/>
            <a:ext cx="10058400" cy="1450757"/>
          </a:xfrm>
        </p:spPr>
        <p:txBody>
          <a:bodyPr/>
          <a:lstStyle/>
          <a:p>
            <a:r>
              <a:rPr lang="es-CL" dirty="0"/>
              <a:t>Funciones de </a:t>
            </a:r>
            <a:endParaRPr lang="es-CL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8228BC-B4D1-C95E-538A-B783DE3B15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841373"/>
              </p:ext>
            </p:extLst>
          </p:nvPr>
        </p:nvGraphicFramePr>
        <p:xfrm>
          <a:off x="1216025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and yellow letters&#10;&#10;Description automatically generated">
            <a:extLst>
              <a:ext uri="{FF2B5EF4-FFF2-40B4-BE49-F238E27FC236}">
                <a16:creationId xmlns:a16="http://schemas.microsoft.com/office/drawing/2014/main" id="{218254AB-3EB5-F837-ED22-B5994AB27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127882"/>
            <a:ext cx="2232110" cy="4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0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71BA-D347-4400-BA7F-DA0DE2BC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Características de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FF968C9-3674-D958-45D3-3CCD58B04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171461"/>
              </p:ext>
            </p:extLst>
          </p:nvPr>
        </p:nvGraphicFramePr>
        <p:xfrm>
          <a:off x="1216025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and yellow letters&#10;&#10;Description automatically generated">
            <a:extLst>
              <a:ext uri="{FF2B5EF4-FFF2-40B4-BE49-F238E27FC236}">
                <a16:creationId xmlns:a16="http://schemas.microsoft.com/office/drawing/2014/main" id="{4109A3E1-CC4C-F923-4ADD-1E378E066E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5" y="1127882"/>
            <a:ext cx="2232110" cy="4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2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2BFB-0902-DD39-CC41-16EB853A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Planificación en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585D0AC-CE67-CFA4-FA69-AB46BD633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805743"/>
              </p:ext>
            </p:extLst>
          </p:nvPr>
        </p:nvGraphicFramePr>
        <p:xfrm>
          <a:off x="1216025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lue and yellow letters&#10;&#10;Description automatically generated">
            <a:extLst>
              <a:ext uri="{FF2B5EF4-FFF2-40B4-BE49-F238E27FC236}">
                <a16:creationId xmlns:a16="http://schemas.microsoft.com/office/drawing/2014/main" id="{054F4E7B-39E9-D31D-7F47-78BB288458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42" y="1127882"/>
            <a:ext cx="2232110" cy="4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7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2BFB-0902-DD39-CC41-16EB853A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Seguimiento en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262C12-BC08-BCD0-5BF8-30CD87837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843186"/>
              </p:ext>
            </p:extLst>
          </p:nvPr>
        </p:nvGraphicFramePr>
        <p:xfrm>
          <a:off x="1216025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yellow letters&#10;&#10;Description automatically generated">
            <a:extLst>
              <a:ext uri="{FF2B5EF4-FFF2-40B4-BE49-F238E27FC236}">
                <a16:creationId xmlns:a16="http://schemas.microsoft.com/office/drawing/2014/main" id="{C6B15E8E-901F-9F35-0452-72A3768A1F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20" y="1127882"/>
            <a:ext cx="2232110" cy="4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2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2BFB-0902-DD39-CC41-16EB853A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 compartidos en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E2E50B-1653-8B71-306D-B2B782D8D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433981"/>
              </p:ext>
            </p:extLst>
          </p:nvPr>
        </p:nvGraphicFramePr>
        <p:xfrm>
          <a:off x="1216025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yellow letters&#10;&#10;Description automatically generated">
            <a:extLst>
              <a:ext uri="{FF2B5EF4-FFF2-40B4-BE49-F238E27FC236}">
                <a16:creationId xmlns:a16="http://schemas.microsoft.com/office/drawing/2014/main" id="{8EA9D1A4-2071-3518-C8BC-87743F9644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62" y="1127882"/>
            <a:ext cx="2232110" cy="4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5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419" dirty="0" err="1"/>
              <a:t>Veridium</a:t>
            </a:r>
            <a:r>
              <a:rPr lang="es-419" dirty="0"/>
              <a:t> Energía</a:t>
            </a:r>
            <a:endParaRPr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B47C21-A8BD-D115-7E70-187B26470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Acelerar la transición energética en América Latina, empoderando a organizaciones para producir, almacenar y usar energía limpia de forma inteligente y sostenible.</a:t>
            </a:r>
          </a:p>
        </p:txBody>
      </p:sp>
      <p:pic>
        <p:nvPicPr>
          <p:cNvPr id="7" name="Picture 6" descr="A green logo with black lines&#10;&#10;AI-generated content may be incorrect.">
            <a:extLst>
              <a:ext uri="{FF2B5EF4-FFF2-40B4-BE49-F238E27FC236}">
                <a16:creationId xmlns:a16="http://schemas.microsoft.com/office/drawing/2014/main" id="{3759ED46-D7B7-6AE0-36B9-8C74DDA66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923" y="1632922"/>
            <a:ext cx="1543223" cy="15432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¿Quién es Veridium?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921D56F-BE9C-BC77-483E-E3D9ECFF8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98832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597DFE"/>
      </a:accent1>
      <a:accent2>
        <a:srgbClr val="FFCC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00B0F0"/>
      </a:accent6>
      <a:hlink>
        <a:srgbClr val="1A0DAB"/>
      </a:hlink>
      <a:folHlink>
        <a:srgbClr val="681DA8"/>
      </a:folHlink>
    </a:clrScheme>
    <a:fontScheme name="Custom 1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futuregg" id="{B21BE17B-37D4-44EF-AEF9-4BFD8C25C6ED}" vid="{230E7339-BB5D-47D6-A66A-CFADAC6A0138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futuregg</Template>
  <TotalTime>1369</TotalTime>
  <Words>184</Words>
  <Application>Microsoft Office PowerPoint</Application>
  <PresentationFormat>Widescreen</PresentationFormat>
  <Paragraphs>35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Poppins</vt:lpstr>
      <vt:lpstr>Trebuchet MS</vt:lpstr>
      <vt:lpstr>Wingdings</vt:lpstr>
      <vt:lpstr>Wingdings 3</vt:lpstr>
      <vt:lpstr>RetrospectVTI</vt:lpstr>
      <vt:lpstr>Facet</vt:lpstr>
      <vt:lpstr>Presentación de  con un  caso de uso </vt:lpstr>
      <vt:lpstr>Funciones de </vt:lpstr>
      <vt:lpstr>Características de </vt:lpstr>
      <vt:lpstr>Planificación en </vt:lpstr>
      <vt:lpstr>Seguimiento en</vt:lpstr>
      <vt:lpstr>Objetivos compartidos en</vt:lpstr>
      <vt:lpstr>Veridium Energía</vt:lpstr>
      <vt:lpstr>¿Quién es Veridium?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Estrategia  a la Acción con OKR</dc:title>
  <dc:creator>Javier Ergas</dc:creator>
  <cp:lastModifiedBy>Javier Ergas</cp:lastModifiedBy>
  <cp:revision>9</cp:revision>
  <dcterms:created xsi:type="dcterms:W3CDTF">2024-06-18T21:24:35Z</dcterms:created>
  <dcterms:modified xsi:type="dcterms:W3CDTF">2025-06-13T20:20:03Z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